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7094" y="1512356"/>
            <a:ext cx="1651381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2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86213" y="780642"/>
            <a:ext cx="14115573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6495" y="3431898"/>
            <a:ext cx="11962130" cy="4281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632" y="1498322"/>
            <a:ext cx="6671309" cy="2347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200" b="0" spc="1205" dirty="0">
                <a:latin typeface="Microsoft Sans Serif"/>
                <a:cs typeface="Microsoft Sans Serif"/>
              </a:rPr>
              <a:t>C</a:t>
            </a:r>
            <a:r>
              <a:rPr sz="15200" b="0" spc="-395" dirty="0">
                <a:latin typeface="Microsoft Sans Serif"/>
                <a:cs typeface="Microsoft Sans Serif"/>
              </a:rPr>
              <a:t>Y</a:t>
            </a:r>
            <a:r>
              <a:rPr sz="15200" b="0" spc="520" dirty="0">
                <a:latin typeface="Microsoft Sans Serif"/>
                <a:cs typeface="Microsoft Sans Serif"/>
              </a:rPr>
              <a:t>B</a:t>
            </a:r>
            <a:r>
              <a:rPr sz="15200" b="0" spc="-855" dirty="0">
                <a:latin typeface="Microsoft Sans Serif"/>
                <a:cs typeface="Microsoft Sans Serif"/>
              </a:rPr>
              <a:t>E</a:t>
            </a:r>
            <a:r>
              <a:rPr sz="15200" b="0" spc="-545" dirty="0">
                <a:latin typeface="Microsoft Sans Serif"/>
                <a:cs typeface="Microsoft Sans Serif"/>
              </a:rPr>
              <a:t>R</a:t>
            </a:r>
            <a:endParaRPr sz="15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ts val="16730"/>
              </a:lnSpc>
              <a:spcBef>
                <a:spcPts val="130"/>
              </a:spcBef>
            </a:pPr>
            <a:r>
              <a:rPr spc="-254" dirty="0"/>
              <a:t>SECURITY</a:t>
            </a:r>
            <a:r>
              <a:rPr spc="155" dirty="0"/>
              <a:t> </a:t>
            </a:r>
            <a:r>
              <a:rPr spc="-180" dirty="0"/>
              <a:t>IN</a:t>
            </a:r>
          </a:p>
          <a:p>
            <a:pPr marR="5080" algn="r">
              <a:lnSpc>
                <a:spcPts val="16730"/>
              </a:lnSpc>
            </a:pPr>
            <a:r>
              <a:rPr spc="-165" dirty="0"/>
              <a:t>NEPAL</a:t>
            </a:r>
          </a:p>
        </p:txBody>
      </p:sp>
      <p:sp>
        <p:nvSpPr>
          <p:cNvPr id="4" name="object 4"/>
          <p:cNvSpPr/>
          <p:nvPr/>
        </p:nvSpPr>
        <p:spPr>
          <a:xfrm>
            <a:off x="2216153" y="5501597"/>
            <a:ext cx="16071850" cy="9525"/>
          </a:xfrm>
          <a:custGeom>
            <a:avLst/>
            <a:gdLst/>
            <a:ahLst/>
            <a:cxnLst/>
            <a:rect l="l" t="t" r="r" b="b"/>
            <a:pathLst>
              <a:path w="16071850" h="9525">
                <a:moveTo>
                  <a:pt x="0" y="0"/>
                </a:moveTo>
                <a:lnTo>
                  <a:pt x="16071845" y="0"/>
                </a:lnTo>
                <a:lnTo>
                  <a:pt x="16071845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4024" y="7451971"/>
            <a:ext cx="10644505" cy="9525"/>
          </a:xfrm>
          <a:custGeom>
            <a:avLst/>
            <a:gdLst/>
            <a:ahLst/>
            <a:cxnLst/>
            <a:rect l="l" t="t" r="r" b="b"/>
            <a:pathLst>
              <a:path w="10644505" h="9525">
                <a:moveTo>
                  <a:pt x="0" y="0"/>
                </a:moveTo>
                <a:lnTo>
                  <a:pt x="10643976" y="0"/>
                </a:lnTo>
                <a:lnTo>
                  <a:pt x="10643976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23329" y="114868"/>
            <a:ext cx="17865090" cy="3506470"/>
            <a:chOff x="423329" y="114868"/>
            <a:chExt cx="17865090" cy="3506470"/>
          </a:xfrm>
        </p:grpSpPr>
        <p:sp>
          <p:nvSpPr>
            <p:cNvPr id="7" name="object 7"/>
            <p:cNvSpPr/>
            <p:nvPr/>
          </p:nvSpPr>
          <p:spPr>
            <a:xfrm>
              <a:off x="3637494" y="3611700"/>
              <a:ext cx="14650719" cy="9525"/>
            </a:xfrm>
            <a:custGeom>
              <a:avLst/>
              <a:gdLst/>
              <a:ahLst/>
              <a:cxnLst/>
              <a:rect l="l" t="t" r="r" b="b"/>
              <a:pathLst>
                <a:path w="14650719" h="9525">
                  <a:moveTo>
                    <a:pt x="0" y="0"/>
                  </a:moveTo>
                  <a:lnTo>
                    <a:pt x="14650506" y="0"/>
                  </a:lnTo>
                  <a:lnTo>
                    <a:pt x="14650506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29" y="114868"/>
              <a:ext cx="3702068" cy="34924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8185" y="8245728"/>
            <a:ext cx="7265670" cy="156527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5200" spc="37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52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52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5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52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5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5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il</a:t>
            </a:r>
            <a:r>
              <a:rPr sz="52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25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5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hu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5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5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endParaRPr sz="5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ci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ea</a:t>
            </a:r>
            <a:r>
              <a:rPr sz="2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9928" y="2050714"/>
            <a:ext cx="7000875" cy="2876550"/>
          </a:xfrm>
          <a:custGeom>
            <a:avLst/>
            <a:gdLst/>
            <a:ahLst/>
            <a:cxnLst/>
            <a:rect l="l" t="t" r="r" b="b"/>
            <a:pathLst>
              <a:path w="7000875" h="2876550">
                <a:moveTo>
                  <a:pt x="6839991" y="2876549"/>
                </a:moveTo>
                <a:lnTo>
                  <a:pt x="160752" y="2876549"/>
                </a:lnTo>
                <a:lnTo>
                  <a:pt x="110020" y="2868342"/>
                </a:lnTo>
                <a:lnTo>
                  <a:pt x="65901" y="2845502"/>
                </a:lnTo>
                <a:lnTo>
                  <a:pt x="31074" y="2810705"/>
                </a:lnTo>
                <a:lnTo>
                  <a:pt x="8214" y="2766625"/>
                </a:lnTo>
                <a:lnTo>
                  <a:pt x="0" y="2715936"/>
                </a:lnTo>
                <a:lnTo>
                  <a:pt x="0" y="160612"/>
                </a:lnTo>
                <a:lnTo>
                  <a:pt x="8214" y="109924"/>
                </a:lnTo>
                <a:lnTo>
                  <a:pt x="31074" y="65844"/>
                </a:lnTo>
                <a:lnTo>
                  <a:pt x="65901" y="31047"/>
                </a:lnTo>
                <a:lnTo>
                  <a:pt x="110020" y="8207"/>
                </a:lnTo>
                <a:lnTo>
                  <a:pt x="160752" y="0"/>
                </a:lnTo>
                <a:lnTo>
                  <a:pt x="6839991" y="0"/>
                </a:lnTo>
                <a:lnTo>
                  <a:pt x="6890723" y="8207"/>
                </a:lnTo>
                <a:lnTo>
                  <a:pt x="6934841" y="31047"/>
                </a:lnTo>
                <a:lnTo>
                  <a:pt x="6969669" y="65844"/>
                </a:lnTo>
                <a:lnTo>
                  <a:pt x="6992528" y="109924"/>
                </a:lnTo>
                <a:lnTo>
                  <a:pt x="7000743" y="160612"/>
                </a:lnTo>
                <a:lnTo>
                  <a:pt x="7000743" y="2715936"/>
                </a:lnTo>
                <a:lnTo>
                  <a:pt x="6992528" y="2766625"/>
                </a:lnTo>
                <a:lnTo>
                  <a:pt x="6969669" y="2810705"/>
                </a:lnTo>
                <a:lnTo>
                  <a:pt x="6934841" y="2845502"/>
                </a:lnTo>
                <a:lnTo>
                  <a:pt x="6890723" y="2868342"/>
                </a:lnTo>
                <a:lnTo>
                  <a:pt x="6839991" y="2876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9928" y="5376338"/>
            <a:ext cx="7000875" cy="2857500"/>
          </a:xfrm>
          <a:custGeom>
            <a:avLst/>
            <a:gdLst/>
            <a:ahLst/>
            <a:cxnLst/>
            <a:rect l="l" t="t" r="r" b="b"/>
            <a:pathLst>
              <a:path w="7000875" h="2857500">
                <a:moveTo>
                  <a:pt x="6839989" y="2857500"/>
                </a:moveTo>
                <a:lnTo>
                  <a:pt x="160752" y="2857500"/>
                </a:lnTo>
                <a:lnTo>
                  <a:pt x="110020" y="2849292"/>
                </a:lnTo>
                <a:lnTo>
                  <a:pt x="65901" y="2826452"/>
                </a:lnTo>
                <a:lnTo>
                  <a:pt x="31074" y="2791655"/>
                </a:lnTo>
                <a:lnTo>
                  <a:pt x="8214" y="2747575"/>
                </a:lnTo>
                <a:lnTo>
                  <a:pt x="0" y="2696888"/>
                </a:lnTo>
                <a:lnTo>
                  <a:pt x="0" y="160611"/>
                </a:lnTo>
                <a:lnTo>
                  <a:pt x="8214" y="109924"/>
                </a:lnTo>
                <a:lnTo>
                  <a:pt x="31074" y="65844"/>
                </a:lnTo>
                <a:lnTo>
                  <a:pt x="65901" y="31047"/>
                </a:lnTo>
                <a:lnTo>
                  <a:pt x="110020" y="8207"/>
                </a:lnTo>
                <a:lnTo>
                  <a:pt x="160752" y="0"/>
                </a:lnTo>
                <a:lnTo>
                  <a:pt x="6839989" y="0"/>
                </a:lnTo>
                <a:lnTo>
                  <a:pt x="6890722" y="8207"/>
                </a:lnTo>
                <a:lnTo>
                  <a:pt x="6934840" y="31047"/>
                </a:lnTo>
                <a:lnTo>
                  <a:pt x="6969667" y="65844"/>
                </a:lnTo>
                <a:lnTo>
                  <a:pt x="6992527" y="109924"/>
                </a:lnTo>
                <a:lnTo>
                  <a:pt x="7000742" y="160611"/>
                </a:lnTo>
                <a:lnTo>
                  <a:pt x="7000742" y="2696888"/>
                </a:lnTo>
                <a:lnTo>
                  <a:pt x="6992527" y="2747575"/>
                </a:lnTo>
                <a:lnTo>
                  <a:pt x="6969667" y="2791655"/>
                </a:lnTo>
                <a:lnTo>
                  <a:pt x="6934840" y="2826452"/>
                </a:lnTo>
                <a:lnTo>
                  <a:pt x="6890722" y="2849292"/>
                </a:lnTo>
                <a:lnTo>
                  <a:pt x="6839989" y="2857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67594" y="2050714"/>
            <a:ext cx="7000875" cy="2876550"/>
          </a:xfrm>
          <a:custGeom>
            <a:avLst/>
            <a:gdLst/>
            <a:ahLst/>
            <a:cxnLst/>
            <a:rect l="l" t="t" r="r" b="b"/>
            <a:pathLst>
              <a:path w="7000875" h="2876550">
                <a:moveTo>
                  <a:pt x="6839991" y="2876549"/>
                </a:moveTo>
                <a:lnTo>
                  <a:pt x="160752" y="2876549"/>
                </a:lnTo>
                <a:lnTo>
                  <a:pt x="110020" y="2868342"/>
                </a:lnTo>
                <a:lnTo>
                  <a:pt x="65901" y="2845502"/>
                </a:lnTo>
                <a:lnTo>
                  <a:pt x="31074" y="2810705"/>
                </a:lnTo>
                <a:lnTo>
                  <a:pt x="8214" y="2766625"/>
                </a:lnTo>
                <a:lnTo>
                  <a:pt x="0" y="2715936"/>
                </a:lnTo>
                <a:lnTo>
                  <a:pt x="0" y="160612"/>
                </a:lnTo>
                <a:lnTo>
                  <a:pt x="8214" y="109924"/>
                </a:lnTo>
                <a:lnTo>
                  <a:pt x="31074" y="65844"/>
                </a:lnTo>
                <a:lnTo>
                  <a:pt x="65901" y="31047"/>
                </a:lnTo>
                <a:lnTo>
                  <a:pt x="110020" y="8207"/>
                </a:lnTo>
                <a:lnTo>
                  <a:pt x="160752" y="0"/>
                </a:lnTo>
                <a:lnTo>
                  <a:pt x="6839991" y="0"/>
                </a:lnTo>
                <a:lnTo>
                  <a:pt x="6890723" y="8207"/>
                </a:lnTo>
                <a:lnTo>
                  <a:pt x="6934841" y="31047"/>
                </a:lnTo>
                <a:lnTo>
                  <a:pt x="6969669" y="65844"/>
                </a:lnTo>
                <a:lnTo>
                  <a:pt x="6992528" y="109924"/>
                </a:lnTo>
                <a:lnTo>
                  <a:pt x="7000743" y="160612"/>
                </a:lnTo>
                <a:lnTo>
                  <a:pt x="7000743" y="2715936"/>
                </a:lnTo>
                <a:lnTo>
                  <a:pt x="6992528" y="2766625"/>
                </a:lnTo>
                <a:lnTo>
                  <a:pt x="6969669" y="2810705"/>
                </a:lnTo>
                <a:lnTo>
                  <a:pt x="6934841" y="2845502"/>
                </a:lnTo>
                <a:lnTo>
                  <a:pt x="6890723" y="2868342"/>
                </a:lnTo>
                <a:lnTo>
                  <a:pt x="6839991" y="2876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67594" y="5376338"/>
            <a:ext cx="7000875" cy="2857500"/>
          </a:xfrm>
          <a:custGeom>
            <a:avLst/>
            <a:gdLst/>
            <a:ahLst/>
            <a:cxnLst/>
            <a:rect l="l" t="t" r="r" b="b"/>
            <a:pathLst>
              <a:path w="7000875" h="2857500">
                <a:moveTo>
                  <a:pt x="6839989" y="2857500"/>
                </a:moveTo>
                <a:lnTo>
                  <a:pt x="160752" y="2857500"/>
                </a:lnTo>
                <a:lnTo>
                  <a:pt x="110020" y="2849292"/>
                </a:lnTo>
                <a:lnTo>
                  <a:pt x="65901" y="2826452"/>
                </a:lnTo>
                <a:lnTo>
                  <a:pt x="31074" y="2791655"/>
                </a:lnTo>
                <a:lnTo>
                  <a:pt x="8214" y="2747575"/>
                </a:lnTo>
                <a:lnTo>
                  <a:pt x="0" y="2696888"/>
                </a:lnTo>
                <a:lnTo>
                  <a:pt x="0" y="160611"/>
                </a:lnTo>
                <a:lnTo>
                  <a:pt x="8214" y="109924"/>
                </a:lnTo>
                <a:lnTo>
                  <a:pt x="31074" y="65844"/>
                </a:lnTo>
                <a:lnTo>
                  <a:pt x="65901" y="31047"/>
                </a:lnTo>
                <a:lnTo>
                  <a:pt x="110020" y="8207"/>
                </a:lnTo>
                <a:lnTo>
                  <a:pt x="160752" y="0"/>
                </a:lnTo>
                <a:lnTo>
                  <a:pt x="6839989" y="0"/>
                </a:lnTo>
                <a:lnTo>
                  <a:pt x="6890722" y="8207"/>
                </a:lnTo>
                <a:lnTo>
                  <a:pt x="6934840" y="31047"/>
                </a:lnTo>
                <a:lnTo>
                  <a:pt x="6969667" y="65844"/>
                </a:lnTo>
                <a:lnTo>
                  <a:pt x="6992527" y="109924"/>
                </a:lnTo>
                <a:lnTo>
                  <a:pt x="7000742" y="160611"/>
                </a:lnTo>
                <a:lnTo>
                  <a:pt x="7000742" y="2696888"/>
                </a:lnTo>
                <a:lnTo>
                  <a:pt x="6992527" y="2747575"/>
                </a:lnTo>
                <a:lnTo>
                  <a:pt x="6969667" y="2791655"/>
                </a:lnTo>
                <a:lnTo>
                  <a:pt x="6934840" y="2826452"/>
                </a:lnTo>
                <a:lnTo>
                  <a:pt x="6890722" y="2849292"/>
                </a:lnTo>
                <a:lnTo>
                  <a:pt x="6839989" y="2857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63357" y="2848862"/>
            <a:ext cx="4913630" cy="124650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73735" marR="5080" indent="-661670">
              <a:lnSpc>
                <a:spcPts val="4580"/>
              </a:lnSpc>
              <a:spcBef>
                <a:spcPts val="635"/>
              </a:spcBef>
            </a:pPr>
            <a:r>
              <a:rPr sz="4200" b="1" spc="-380" dirty="0">
                <a:solidFill>
                  <a:srgbClr val="0D26C7"/>
                </a:solidFill>
                <a:latin typeface="Tahoma"/>
                <a:cs typeface="Tahoma"/>
              </a:rPr>
              <a:t>2</a:t>
            </a:r>
            <a:r>
              <a:rPr sz="4200" b="1" spc="-165" dirty="0">
                <a:solidFill>
                  <a:srgbClr val="0D26C7"/>
                </a:solidFill>
                <a:latin typeface="Tahoma"/>
                <a:cs typeface="Tahoma"/>
              </a:rPr>
              <a:t>05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185" dirty="0">
                <a:solidFill>
                  <a:srgbClr val="0D26C7"/>
                </a:solidFill>
                <a:latin typeface="Tahoma"/>
                <a:cs typeface="Tahoma"/>
              </a:rPr>
              <a:t>Billion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490" dirty="0">
                <a:solidFill>
                  <a:srgbClr val="0D26C7"/>
                </a:solidFill>
                <a:latin typeface="Tahoma"/>
                <a:cs typeface="Tahoma"/>
              </a:rPr>
              <a:t>m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60" dirty="0">
                <a:solidFill>
                  <a:srgbClr val="0D26C7"/>
                </a:solidFill>
                <a:latin typeface="Tahoma"/>
                <a:cs typeface="Tahoma"/>
              </a:rPr>
              <a:t>l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290" dirty="0">
                <a:solidFill>
                  <a:srgbClr val="0D26C7"/>
                </a:solidFill>
                <a:latin typeface="Tahoma"/>
                <a:cs typeface="Tahoma"/>
              </a:rPr>
              <a:t>r</a:t>
            </a:r>
            <a:r>
              <a:rPr sz="4200" b="1" spc="-55" dirty="0">
                <a:solidFill>
                  <a:srgbClr val="0D26C7"/>
                </a:solidFill>
                <a:latin typeface="Tahoma"/>
                <a:cs typeface="Tahoma"/>
              </a:rPr>
              <a:t>e  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95" dirty="0">
                <a:solidFill>
                  <a:srgbClr val="0D26C7"/>
                </a:solidFill>
                <a:latin typeface="Tahoma"/>
                <a:cs typeface="Tahoma"/>
              </a:rPr>
              <a:t>t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170" dirty="0">
                <a:solidFill>
                  <a:srgbClr val="0D26C7"/>
                </a:solidFill>
                <a:latin typeface="Tahoma"/>
                <a:cs typeface="Tahoma"/>
              </a:rPr>
              <a:t>ev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290" dirty="0">
                <a:solidFill>
                  <a:srgbClr val="0D26C7"/>
                </a:solidFill>
                <a:latin typeface="Tahoma"/>
                <a:cs typeface="Tahoma"/>
              </a:rPr>
              <a:t>r</a:t>
            </a:r>
            <a:r>
              <a:rPr sz="4200" b="1" spc="-245" dirty="0">
                <a:solidFill>
                  <a:srgbClr val="0D26C7"/>
                </a:solidFill>
                <a:latin typeface="Tahoma"/>
                <a:cs typeface="Tahoma"/>
              </a:rPr>
              <a:t>y</a:t>
            </a:r>
            <a:r>
              <a:rPr sz="4200" b="1" spc="-100" dirty="0">
                <a:solidFill>
                  <a:srgbClr val="0D26C7"/>
                </a:solidFill>
                <a:latin typeface="Tahoma"/>
                <a:cs typeface="Tahoma"/>
              </a:rPr>
              <a:t>d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245" dirty="0">
                <a:solidFill>
                  <a:srgbClr val="0D26C7"/>
                </a:solidFill>
                <a:latin typeface="Tahoma"/>
                <a:cs typeface="Tahoma"/>
              </a:rPr>
              <a:t>y</a:t>
            </a:r>
            <a:r>
              <a:rPr sz="4200" b="1" spc="-350" dirty="0">
                <a:solidFill>
                  <a:srgbClr val="0D26C7"/>
                </a:solidFill>
                <a:latin typeface="Tahoma"/>
                <a:cs typeface="Tahoma"/>
              </a:rPr>
              <a:t>.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5475" y="6164961"/>
            <a:ext cx="4829810" cy="124650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81965" marR="5080" indent="-469900">
              <a:lnSpc>
                <a:spcPts val="4580"/>
              </a:lnSpc>
              <a:spcBef>
                <a:spcPts val="635"/>
              </a:spcBef>
            </a:pP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8</a:t>
            </a:r>
            <a:r>
              <a:rPr sz="4200" b="1" spc="-350" dirty="0">
                <a:solidFill>
                  <a:srgbClr val="0D26C7"/>
                </a:solidFill>
                <a:latin typeface="Tahoma"/>
                <a:cs typeface="Tahoma"/>
              </a:rPr>
              <a:t>.</a:t>
            </a:r>
            <a:r>
              <a:rPr sz="4200" b="1" spc="-285" dirty="0">
                <a:solidFill>
                  <a:srgbClr val="0D26C7"/>
                </a:solidFill>
                <a:latin typeface="Tahoma"/>
                <a:cs typeface="Tahoma"/>
              </a:rPr>
              <a:t>4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110" dirty="0">
                <a:solidFill>
                  <a:srgbClr val="0D26C7"/>
                </a:solidFill>
                <a:latin typeface="Tahoma"/>
                <a:cs typeface="Tahoma"/>
              </a:rPr>
              <a:t>b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60" dirty="0">
                <a:solidFill>
                  <a:srgbClr val="0D26C7"/>
                </a:solidFill>
                <a:latin typeface="Tahoma"/>
                <a:cs typeface="Tahoma"/>
              </a:rPr>
              <a:t>ll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35" dirty="0">
                <a:solidFill>
                  <a:srgbClr val="0D26C7"/>
                </a:solidFill>
                <a:latin typeface="Tahoma"/>
                <a:cs typeface="Tahoma"/>
              </a:rPr>
              <a:t>o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245" dirty="0">
                <a:solidFill>
                  <a:srgbClr val="0D26C7"/>
                </a:solidFill>
                <a:latin typeface="Tahoma"/>
                <a:cs typeface="Tahoma"/>
              </a:rPr>
              <a:t>y</a:t>
            </a:r>
            <a:r>
              <a:rPr sz="4200" b="1" spc="-135" dirty="0">
                <a:solidFill>
                  <a:srgbClr val="0D26C7"/>
                </a:solidFill>
                <a:latin typeface="Tahoma"/>
                <a:cs typeface="Tahoma"/>
              </a:rPr>
              <a:t>o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u</a:t>
            </a:r>
            <a:r>
              <a:rPr sz="4200" b="1" spc="-210" dirty="0">
                <a:solidFill>
                  <a:srgbClr val="0D26C7"/>
                </a:solidFill>
                <a:latin typeface="Tahoma"/>
                <a:cs typeface="Tahoma"/>
              </a:rPr>
              <a:t>tu</a:t>
            </a:r>
            <a:r>
              <a:rPr sz="4200" b="1" spc="-110" dirty="0">
                <a:solidFill>
                  <a:srgbClr val="0D26C7"/>
                </a:solidFill>
                <a:latin typeface="Tahoma"/>
                <a:cs typeface="Tahoma"/>
              </a:rPr>
              <a:t>b</a:t>
            </a:r>
            <a:r>
              <a:rPr sz="4200" b="1" spc="-55" dirty="0">
                <a:solidFill>
                  <a:srgbClr val="0D26C7"/>
                </a:solidFill>
                <a:latin typeface="Tahoma"/>
                <a:cs typeface="Tahoma"/>
              </a:rPr>
              <a:t>e  </a:t>
            </a:r>
            <a:r>
              <a:rPr sz="4200" b="1" spc="-254" dirty="0">
                <a:solidFill>
                  <a:srgbClr val="0D26C7"/>
                </a:solidFill>
                <a:latin typeface="Tahoma"/>
                <a:cs typeface="Tahoma"/>
              </a:rPr>
              <a:t>v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00" dirty="0">
                <a:solidFill>
                  <a:srgbClr val="0D26C7"/>
                </a:solidFill>
                <a:latin typeface="Tahoma"/>
                <a:cs typeface="Tahoma"/>
              </a:rPr>
              <a:t>d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135" dirty="0">
                <a:solidFill>
                  <a:srgbClr val="0D26C7"/>
                </a:solidFill>
                <a:latin typeface="Tahoma"/>
                <a:cs typeface="Tahoma"/>
              </a:rPr>
              <a:t>o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575" dirty="0">
                <a:solidFill>
                  <a:srgbClr val="0D26C7"/>
                </a:solidFill>
                <a:latin typeface="Tahoma"/>
                <a:cs typeface="Tahoma"/>
              </a:rPr>
              <a:t>w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25" dirty="0">
                <a:solidFill>
                  <a:srgbClr val="0D26C7"/>
                </a:solidFill>
                <a:latin typeface="Tahoma"/>
                <a:cs typeface="Tahoma"/>
              </a:rPr>
              <a:t>tc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h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100" dirty="0">
                <a:solidFill>
                  <a:srgbClr val="0D26C7"/>
                </a:solidFill>
                <a:latin typeface="Tahoma"/>
                <a:cs typeface="Tahoma"/>
              </a:rPr>
              <a:t>d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20423" y="2848862"/>
            <a:ext cx="4495165" cy="124650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15925" marR="5080" indent="-403860">
              <a:lnSpc>
                <a:spcPts val="4580"/>
              </a:lnSpc>
              <a:spcBef>
                <a:spcPts val="635"/>
              </a:spcBef>
            </a:pPr>
            <a:r>
              <a:rPr sz="4200" spc="-350" dirty="0">
                <a:solidFill>
                  <a:srgbClr val="0D26C7"/>
                </a:solidFill>
                <a:latin typeface="Tahoma"/>
                <a:cs typeface="Tahoma"/>
              </a:rPr>
              <a:t>3.</a:t>
            </a:r>
            <a:r>
              <a:rPr sz="4200" spc="-260" dirty="0">
                <a:solidFill>
                  <a:srgbClr val="0D26C7"/>
                </a:solidFill>
                <a:latin typeface="Tahoma"/>
                <a:cs typeface="Tahoma"/>
              </a:rPr>
              <a:t>5</a:t>
            </a:r>
            <a:r>
              <a:rPr sz="4200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spc="-200" dirty="0">
                <a:solidFill>
                  <a:srgbClr val="0D26C7"/>
                </a:solidFill>
                <a:latin typeface="Tahoma"/>
                <a:cs typeface="Tahoma"/>
              </a:rPr>
              <a:t>B</a:t>
            </a:r>
            <a:r>
              <a:rPr sz="4200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spc="-160" dirty="0">
                <a:solidFill>
                  <a:srgbClr val="0D26C7"/>
                </a:solidFill>
                <a:latin typeface="Tahoma"/>
                <a:cs typeface="Tahoma"/>
              </a:rPr>
              <a:t>ll</a:t>
            </a:r>
            <a:r>
              <a:rPr sz="4200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spc="-135" dirty="0">
                <a:solidFill>
                  <a:srgbClr val="0D26C7"/>
                </a:solidFill>
                <a:latin typeface="Tahoma"/>
                <a:cs typeface="Tahoma"/>
              </a:rPr>
              <a:t>o</a:t>
            </a:r>
            <a:r>
              <a:rPr sz="4200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spc="-155" dirty="0">
                <a:solidFill>
                  <a:srgbClr val="0D26C7"/>
                </a:solidFill>
                <a:latin typeface="Tahoma"/>
                <a:cs typeface="Tahoma"/>
              </a:rPr>
              <a:t>g</a:t>
            </a:r>
            <a:r>
              <a:rPr sz="4200" spc="-135" dirty="0">
                <a:solidFill>
                  <a:srgbClr val="0D26C7"/>
                </a:solidFill>
                <a:latin typeface="Tahoma"/>
                <a:cs typeface="Tahoma"/>
              </a:rPr>
              <a:t>oo</a:t>
            </a:r>
            <a:r>
              <a:rPr sz="4200" spc="-155" dirty="0">
                <a:solidFill>
                  <a:srgbClr val="0D26C7"/>
                </a:solidFill>
                <a:latin typeface="Tahoma"/>
                <a:cs typeface="Tahoma"/>
              </a:rPr>
              <a:t>g</a:t>
            </a:r>
            <a:r>
              <a:rPr sz="4200" spc="-160" dirty="0">
                <a:solidFill>
                  <a:srgbClr val="0D26C7"/>
                </a:solidFill>
                <a:latin typeface="Tahoma"/>
                <a:cs typeface="Tahoma"/>
              </a:rPr>
              <a:t>l</a:t>
            </a:r>
            <a:r>
              <a:rPr sz="4200" spc="-55" dirty="0">
                <a:solidFill>
                  <a:srgbClr val="0D26C7"/>
                </a:solidFill>
                <a:latin typeface="Tahoma"/>
                <a:cs typeface="Tahoma"/>
              </a:rPr>
              <a:t>e  </a:t>
            </a:r>
            <a:r>
              <a:rPr sz="4200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spc="-290" dirty="0">
                <a:solidFill>
                  <a:srgbClr val="0D26C7"/>
                </a:solidFill>
                <a:latin typeface="Tahoma"/>
                <a:cs typeface="Tahoma"/>
              </a:rPr>
              <a:t>r</a:t>
            </a:r>
            <a:r>
              <a:rPr sz="4200" spc="145" dirty="0">
                <a:solidFill>
                  <a:srgbClr val="0D26C7"/>
                </a:solidFill>
                <a:latin typeface="Tahoma"/>
                <a:cs typeface="Tahoma"/>
              </a:rPr>
              <a:t>c</a:t>
            </a:r>
            <a:r>
              <a:rPr sz="4200" spc="-204" dirty="0">
                <a:solidFill>
                  <a:srgbClr val="0D26C7"/>
                </a:solidFill>
                <a:latin typeface="Tahoma"/>
                <a:cs typeface="Tahoma"/>
              </a:rPr>
              <a:t>h</a:t>
            </a:r>
            <a:r>
              <a:rPr sz="4200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spc="-100" dirty="0">
                <a:solidFill>
                  <a:srgbClr val="0D26C7"/>
                </a:solidFill>
                <a:latin typeface="Tahoma"/>
                <a:cs typeface="Tahoma"/>
              </a:rPr>
              <a:t>d</a:t>
            </a:r>
            <a:r>
              <a:rPr sz="4200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spc="-245" dirty="0">
                <a:solidFill>
                  <a:srgbClr val="0D26C7"/>
                </a:solidFill>
                <a:latin typeface="Tahoma"/>
                <a:cs typeface="Tahoma"/>
              </a:rPr>
              <a:t>y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5760" y="5874449"/>
            <a:ext cx="5304155" cy="18275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 algn="ctr">
              <a:lnSpc>
                <a:spcPts val="4580"/>
              </a:lnSpc>
              <a:spcBef>
                <a:spcPts val="635"/>
              </a:spcBef>
            </a:pPr>
            <a:r>
              <a:rPr sz="4200" b="1" spc="-350" dirty="0">
                <a:solidFill>
                  <a:srgbClr val="0D26C7"/>
                </a:solidFill>
                <a:latin typeface="Tahoma"/>
                <a:cs typeface="Tahoma"/>
              </a:rPr>
              <a:t>3</a:t>
            </a:r>
            <a:r>
              <a:rPr sz="4200" b="1" spc="-75" dirty="0">
                <a:solidFill>
                  <a:srgbClr val="0D26C7"/>
                </a:solidFill>
                <a:latin typeface="Tahoma"/>
                <a:cs typeface="Tahoma"/>
              </a:rPr>
              <a:t>0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110" dirty="0">
                <a:solidFill>
                  <a:srgbClr val="0D26C7"/>
                </a:solidFill>
                <a:latin typeface="Tahoma"/>
                <a:cs typeface="Tahoma"/>
              </a:rPr>
              <a:t>b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60" dirty="0">
                <a:solidFill>
                  <a:srgbClr val="0D26C7"/>
                </a:solidFill>
                <a:latin typeface="Tahoma"/>
                <a:cs typeface="Tahoma"/>
              </a:rPr>
              <a:t>ll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135" dirty="0">
                <a:solidFill>
                  <a:srgbClr val="0D26C7"/>
                </a:solidFill>
                <a:latin typeface="Tahoma"/>
                <a:cs typeface="Tahoma"/>
              </a:rPr>
              <a:t>o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490" dirty="0">
                <a:solidFill>
                  <a:srgbClr val="0D26C7"/>
                </a:solidFill>
                <a:latin typeface="Tahoma"/>
                <a:cs typeface="Tahoma"/>
              </a:rPr>
              <a:t>m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180" dirty="0">
                <a:solidFill>
                  <a:srgbClr val="0D26C7"/>
                </a:solidFill>
                <a:latin typeface="Tahoma"/>
                <a:cs typeface="Tahoma"/>
              </a:rPr>
              <a:t>ss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155" dirty="0">
                <a:solidFill>
                  <a:srgbClr val="0D26C7"/>
                </a:solidFill>
                <a:latin typeface="Tahoma"/>
                <a:cs typeface="Tahoma"/>
              </a:rPr>
              <a:t>g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145" dirty="0">
                <a:solidFill>
                  <a:srgbClr val="0D26C7"/>
                </a:solidFill>
                <a:latin typeface="Tahoma"/>
                <a:cs typeface="Tahoma"/>
              </a:rPr>
              <a:t>s  s</a:t>
            </a:r>
            <a:r>
              <a:rPr sz="4200" b="1" spc="-85" dirty="0">
                <a:solidFill>
                  <a:srgbClr val="0D26C7"/>
                </a:solidFill>
                <a:latin typeface="Tahoma"/>
                <a:cs typeface="Tahoma"/>
              </a:rPr>
              <a:t>e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00" dirty="0">
                <a:solidFill>
                  <a:srgbClr val="0D26C7"/>
                </a:solidFill>
                <a:latin typeface="Tahoma"/>
                <a:cs typeface="Tahoma"/>
              </a:rPr>
              <a:t>d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575" dirty="0">
                <a:solidFill>
                  <a:srgbClr val="0D26C7"/>
                </a:solidFill>
                <a:latin typeface="Tahoma"/>
                <a:cs typeface="Tahoma"/>
              </a:rPr>
              <a:t>w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h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190" dirty="0">
                <a:solidFill>
                  <a:srgbClr val="0D26C7"/>
                </a:solidFill>
                <a:latin typeface="Tahoma"/>
                <a:cs typeface="Tahoma"/>
              </a:rPr>
              <a:t>ts</a:t>
            </a:r>
            <a:r>
              <a:rPr sz="4200" b="1" spc="-310" dirty="0">
                <a:solidFill>
                  <a:srgbClr val="0D26C7"/>
                </a:solidFill>
                <a:latin typeface="Tahoma"/>
                <a:cs typeface="Tahoma"/>
              </a:rPr>
              <a:t>a</a:t>
            </a:r>
            <a:r>
              <a:rPr sz="4200" b="1" spc="-120" dirty="0">
                <a:solidFill>
                  <a:srgbClr val="0D26C7"/>
                </a:solidFill>
                <a:latin typeface="Tahoma"/>
                <a:cs typeface="Tahoma"/>
              </a:rPr>
              <a:t>pp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i</a:t>
            </a:r>
            <a:r>
              <a:rPr sz="4200" b="1" spc="-225" dirty="0">
                <a:solidFill>
                  <a:srgbClr val="0D26C7"/>
                </a:solidFill>
                <a:latin typeface="Tahoma"/>
                <a:cs typeface="Tahoma"/>
              </a:rPr>
              <a:t>n</a:t>
            </a:r>
            <a:r>
              <a:rPr sz="4200" b="1" spc="-175" dirty="0">
                <a:solidFill>
                  <a:srgbClr val="0D26C7"/>
                </a:solidFill>
                <a:latin typeface="Tahoma"/>
                <a:cs typeface="Tahoma"/>
              </a:rPr>
              <a:t> </a:t>
            </a:r>
            <a:r>
              <a:rPr sz="4200" b="1" spc="-204" dirty="0">
                <a:solidFill>
                  <a:srgbClr val="0D26C7"/>
                </a:solidFill>
                <a:latin typeface="Tahoma"/>
                <a:cs typeface="Tahoma"/>
              </a:rPr>
              <a:t>a  </a:t>
            </a:r>
            <a:r>
              <a:rPr sz="4200" b="1" spc="-220" dirty="0">
                <a:solidFill>
                  <a:srgbClr val="0D26C7"/>
                </a:solidFill>
                <a:latin typeface="Tahoma"/>
                <a:cs typeface="Tahoma"/>
              </a:rPr>
              <a:t>day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6484" y="5906828"/>
            <a:ext cx="1459865" cy="427355"/>
            <a:chOff x="2566484" y="5906828"/>
            <a:chExt cx="1459865" cy="427355"/>
          </a:xfrm>
        </p:grpSpPr>
        <p:sp>
          <p:nvSpPr>
            <p:cNvPr id="3" name="object 3"/>
            <p:cNvSpPr/>
            <p:nvPr/>
          </p:nvSpPr>
          <p:spPr>
            <a:xfrm>
              <a:off x="2566484" y="5906828"/>
              <a:ext cx="1459865" cy="427355"/>
            </a:xfrm>
            <a:custGeom>
              <a:avLst/>
              <a:gdLst/>
              <a:ahLst/>
              <a:cxnLst/>
              <a:rect l="l" t="t" r="r" b="b"/>
              <a:pathLst>
                <a:path w="1459864" h="427354">
                  <a:moveTo>
                    <a:pt x="166343" y="426810"/>
                  </a:moveTo>
                  <a:lnTo>
                    <a:pt x="118106" y="424353"/>
                  </a:lnTo>
                  <a:lnTo>
                    <a:pt x="74617" y="407570"/>
                  </a:lnTo>
                  <a:lnTo>
                    <a:pt x="38613" y="378662"/>
                  </a:lnTo>
                  <a:lnTo>
                    <a:pt x="12828" y="339830"/>
                  </a:lnTo>
                  <a:lnTo>
                    <a:pt x="0" y="293275"/>
                  </a:lnTo>
                  <a:lnTo>
                    <a:pt x="2456" y="245023"/>
                  </a:lnTo>
                  <a:lnTo>
                    <a:pt x="19237" y="201520"/>
                  </a:lnTo>
                  <a:lnTo>
                    <a:pt x="48144" y="165504"/>
                  </a:lnTo>
                  <a:lnTo>
                    <a:pt x="86980" y="139712"/>
                  </a:lnTo>
                  <a:lnTo>
                    <a:pt x="133546" y="126879"/>
                  </a:lnTo>
                  <a:lnTo>
                    <a:pt x="1293077" y="0"/>
                  </a:lnTo>
                  <a:lnTo>
                    <a:pt x="1341314" y="2431"/>
                  </a:lnTo>
                  <a:lnTo>
                    <a:pt x="1384802" y="19202"/>
                  </a:lnTo>
                  <a:lnTo>
                    <a:pt x="1420807" y="48110"/>
                  </a:lnTo>
                  <a:lnTo>
                    <a:pt x="1446592" y="86955"/>
                  </a:lnTo>
                  <a:lnTo>
                    <a:pt x="1459420" y="133535"/>
                  </a:lnTo>
                  <a:lnTo>
                    <a:pt x="1456964" y="181761"/>
                  </a:lnTo>
                  <a:lnTo>
                    <a:pt x="1440183" y="225248"/>
                  </a:lnTo>
                  <a:lnTo>
                    <a:pt x="1411276" y="261256"/>
                  </a:lnTo>
                  <a:lnTo>
                    <a:pt x="1372440" y="287046"/>
                  </a:lnTo>
                  <a:lnTo>
                    <a:pt x="1325874" y="299878"/>
                  </a:lnTo>
                  <a:lnTo>
                    <a:pt x="166343" y="426810"/>
                  </a:lnTo>
                  <a:close/>
                </a:path>
              </a:pathLst>
            </a:custGeom>
            <a:solidFill>
              <a:srgbClr val="F0A1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5327" y="5947234"/>
              <a:ext cx="846455" cy="330835"/>
            </a:xfrm>
            <a:custGeom>
              <a:avLst/>
              <a:gdLst/>
              <a:ahLst/>
              <a:cxnLst/>
              <a:rect l="l" t="t" r="r" b="b"/>
              <a:pathLst>
                <a:path w="846454" h="330835">
                  <a:moveTo>
                    <a:pt x="68056" y="330484"/>
                  </a:moveTo>
                  <a:lnTo>
                    <a:pt x="0" y="34431"/>
                  </a:lnTo>
                  <a:lnTo>
                    <a:pt x="314978" y="0"/>
                  </a:lnTo>
                  <a:lnTo>
                    <a:pt x="319105" y="25132"/>
                  </a:lnTo>
                  <a:lnTo>
                    <a:pt x="325695" y="51022"/>
                  </a:lnTo>
                  <a:lnTo>
                    <a:pt x="348123" y="102360"/>
                  </a:lnTo>
                  <a:lnTo>
                    <a:pt x="385966" y="148583"/>
                  </a:lnTo>
                  <a:lnTo>
                    <a:pt x="442934" y="184261"/>
                  </a:lnTo>
                  <a:lnTo>
                    <a:pt x="479747" y="196449"/>
                  </a:lnTo>
                  <a:lnTo>
                    <a:pt x="522732" y="203964"/>
                  </a:lnTo>
                  <a:lnTo>
                    <a:pt x="572351" y="206127"/>
                  </a:lnTo>
                  <a:lnTo>
                    <a:pt x="629068" y="202259"/>
                  </a:lnTo>
                  <a:lnTo>
                    <a:pt x="693346" y="191682"/>
                  </a:lnTo>
                  <a:lnTo>
                    <a:pt x="765648" y="173717"/>
                  </a:lnTo>
                  <a:lnTo>
                    <a:pt x="846438" y="147685"/>
                  </a:lnTo>
                  <a:lnTo>
                    <a:pt x="828716" y="188957"/>
                  </a:lnTo>
                  <a:lnTo>
                    <a:pt x="799947" y="222996"/>
                  </a:lnTo>
                  <a:lnTo>
                    <a:pt x="762072" y="247326"/>
                  </a:lnTo>
                  <a:lnTo>
                    <a:pt x="717031" y="259471"/>
                  </a:lnTo>
                  <a:lnTo>
                    <a:pt x="68056" y="330484"/>
                  </a:lnTo>
                  <a:close/>
                </a:path>
              </a:pathLst>
            </a:custGeom>
            <a:solidFill>
              <a:srgbClr val="D06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32982" y="2959559"/>
            <a:ext cx="5497195" cy="5648960"/>
            <a:chOff x="1032982" y="2959559"/>
            <a:chExt cx="5497195" cy="5648960"/>
          </a:xfrm>
        </p:grpSpPr>
        <p:sp>
          <p:nvSpPr>
            <p:cNvPr id="6" name="object 6"/>
            <p:cNvSpPr/>
            <p:nvPr/>
          </p:nvSpPr>
          <p:spPr>
            <a:xfrm>
              <a:off x="1323284" y="6421736"/>
              <a:ext cx="1494790" cy="2186940"/>
            </a:xfrm>
            <a:custGeom>
              <a:avLst/>
              <a:gdLst/>
              <a:ahLst/>
              <a:cxnLst/>
              <a:rect l="l" t="t" r="r" b="b"/>
              <a:pathLst>
                <a:path w="1494789" h="2186940">
                  <a:moveTo>
                    <a:pt x="626132" y="2186671"/>
                  </a:moveTo>
                  <a:lnTo>
                    <a:pt x="0" y="2186671"/>
                  </a:lnTo>
                  <a:lnTo>
                    <a:pt x="462932" y="107855"/>
                  </a:lnTo>
                  <a:lnTo>
                    <a:pt x="929741" y="0"/>
                  </a:lnTo>
                  <a:lnTo>
                    <a:pt x="1306961" y="0"/>
                  </a:lnTo>
                  <a:lnTo>
                    <a:pt x="1348325" y="117337"/>
                  </a:lnTo>
                  <a:lnTo>
                    <a:pt x="1431351" y="384956"/>
                  </a:lnTo>
                  <a:lnTo>
                    <a:pt x="1494436" y="676267"/>
                  </a:lnTo>
                  <a:lnTo>
                    <a:pt x="1475976" y="864679"/>
                  </a:lnTo>
                  <a:lnTo>
                    <a:pt x="1262780" y="1055395"/>
                  </a:lnTo>
                  <a:lnTo>
                    <a:pt x="1070714" y="1145901"/>
                  </a:lnTo>
                  <a:lnTo>
                    <a:pt x="931910" y="1173123"/>
                  </a:lnTo>
                  <a:lnTo>
                    <a:pt x="878502" y="1173991"/>
                  </a:lnTo>
                  <a:lnTo>
                    <a:pt x="626132" y="2186671"/>
                  </a:lnTo>
                  <a:close/>
                </a:path>
              </a:pathLst>
            </a:custGeom>
            <a:solidFill>
              <a:srgbClr val="D06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982" y="2959559"/>
              <a:ext cx="5496927" cy="56488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9544" y="3857471"/>
              <a:ext cx="125472" cy="2120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5283" y="3882045"/>
              <a:ext cx="55136" cy="14019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64512" y="2757300"/>
            <a:ext cx="8527888" cy="5919569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597535" indent="-585470">
              <a:lnSpc>
                <a:spcPct val="100000"/>
              </a:lnSpc>
              <a:spcBef>
                <a:spcPts val="1360"/>
              </a:spcBef>
              <a:buSzPct val="97826"/>
              <a:buFont typeface="Lucida Sans Unicode"/>
              <a:buChar char="◦"/>
              <a:tabLst>
                <a:tab pos="598170" algn="l"/>
              </a:tabLst>
            </a:pPr>
            <a:r>
              <a:rPr sz="6600" spc="-475" dirty="0">
                <a:solidFill>
                  <a:srgbClr val="FFFFFF"/>
                </a:solidFill>
                <a:latin typeface="Verdana"/>
                <a:cs typeface="Verdana"/>
              </a:rPr>
              <a:t>Scam</a:t>
            </a:r>
            <a:endParaRPr sz="6600" dirty="0">
              <a:latin typeface="Verdana"/>
              <a:cs typeface="Verdana"/>
            </a:endParaRPr>
          </a:p>
          <a:p>
            <a:pPr marL="597535" indent="-585470">
              <a:lnSpc>
                <a:spcPct val="100000"/>
              </a:lnSpc>
              <a:spcBef>
                <a:spcPts val="1265"/>
              </a:spcBef>
              <a:buSzPct val="97826"/>
              <a:buFont typeface="Lucida Sans Unicode"/>
              <a:buChar char="◦"/>
              <a:tabLst>
                <a:tab pos="598170" algn="l"/>
              </a:tabLst>
            </a:pPr>
            <a:r>
              <a:rPr sz="6600" spc="-375" dirty="0">
                <a:solidFill>
                  <a:srgbClr val="FFFFFF"/>
                </a:solidFill>
                <a:latin typeface="Verdana"/>
                <a:cs typeface="Verdana"/>
              </a:rPr>
              <a:t>Blackmailing</a:t>
            </a:r>
            <a:endParaRPr sz="6600" dirty="0">
              <a:latin typeface="Verdana"/>
              <a:cs typeface="Verdana"/>
            </a:endParaRPr>
          </a:p>
          <a:p>
            <a:pPr marL="597535" indent="-585470">
              <a:lnSpc>
                <a:spcPct val="100000"/>
              </a:lnSpc>
              <a:spcBef>
                <a:spcPts val="1265"/>
              </a:spcBef>
              <a:buSzPct val="97826"/>
              <a:buFont typeface="Lucida Sans Unicode"/>
              <a:buChar char="◦"/>
              <a:tabLst>
                <a:tab pos="598170" algn="l"/>
              </a:tabLst>
            </a:pPr>
            <a:r>
              <a:rPr sz="6600" spc="-434" dirty="0">
                <a:solidFill>
                  <a:srgbClr val="FFFFFF"/>
                </a:solidFill>
                <a:latin typeface="Verdana"/>
                <a:cs typeface="Verdana"/>
              </a:rPr>
              <a:t>Harassments</a:t>
            </a:r>
            <a:endParaRPr sz="6600" dirty="0">
              <a:latin typeface="Verdana"/>
              <a:cs typeface="Verdana"/>
            </a:endParaRPr>
          </a:p>
          <a:p>
            <a:pPr marL="597535" indent="-585470">
              <a:lnSpc>
                <a:spcPct val="100000"/>
              </a:lnSpc>
              <a:spcBef>
                <a:spcPts val="1265"/>
              </a:spcBef>
              <a:buSzPct val="97826"/>
              <a:buFont typeface="Lucida Sans Unicode"/>
              <a:buChar char="◦"/>
              <a:tabLst>
                <a:tab pos="598170" algn="l"/>
              </a:tabLst>
            </a:pPr>
            <a:r>
              <a:rPr sz="6600" spc="-434" dirty="0">
                <a:solidFill>
                  <a:srgbClr val="FFFFFF"/>
                </a:solidFill>
                <a:latin typeface="Verdana"/>
                <a:cs typeface="Verdana"/>
              </a:rPr>
              <a:t>Ransome</a:t>
            </a:r>
            <a:endParaRPr sz="6600" dirty="0">
              <a:latin typeface="Verdana"/>
              <a:cs typeface="Verdana"/>
            </a:endParaRPr>
          </a:p>
          <a:p>
            <a:pPr marL="597535" indent="-585470">
              <a:lnSpc>
                <a:spcPct val="100000"/>
              </a:lnSpc>
              <a:spcBef>
                <a:spcPts val="1265"/>
              </a:spcBef>
              <a:buSzPct val="97826"/>
              <a:buFont typeface="Lucida Sans Unicode"/>
              <a:buChar char="◦"/>
              <a:tabLst>
                <a:tab pos="598170" algn="l"/>
              </a:tabLst>
            </a:pPr>
            <a:r>
              <a:rPr sz="6600" spc="-8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600" spc="-2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600" spc="-2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6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600" spc="-3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spc="-3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600" spc="-3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spc="-5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6600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spc="-3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spc="-34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600" spc="-2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600" spc="-2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600" spc="-3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66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64512" y="990663"/>
            <a:ext cx="95243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994" dirty="0"/>
              <a:t>S</a:t>
            </a:r>
            <a:r>
              <a:rPr sz="8000" spc="-810" dirty="0"/>
              <a:t>o</a:t>
            </a:r>
            <a:r>
              <a:rPr sz="8000" spc="-210" dirty="0"/>
              <a:t>c</a:t>
            </a:r>
            <a:r>
              <a:rPr sz="8000" spc="-710" dirty="0"/>
              <a:t>i</a:t>
            </a:r>
            <a:r>
              <a:rPr sz="8000" spc="-1145" dirty="0"/>
              <a:t>a</a:t>
            </a:r>
            <a:r>
              <a:rPr sz="8000" spc="-625" dirty="0"/>
              <a:t>l</a:t>
            </a:r>
            <a:r>
              <a:rPr sz="8000" spc="-720" dirty="0"/>
              <a:t> </a:t>
            </a:r>
            <a:r>
              <a:rPr sz="8000" spc="-1775" dirty="0"/>
              <a:t>m</a:t>
            </a:r>
            <a:r>
              <a:rPr sz="8000" spc="-730" dirty="0"/>
              <a:t>e</a:t>
            </a:r>
            <a:r>
              <a:rPr sz="8000" spc="-755" dirty="0"/>
              <a:t>d</a:t>
            </a:r>
            <a:r>
              <a:rPr sz="8000" spc="-710" dirty="0"/>
              <a:t>i</a:t>
            </a:r>
            <a:r>
              <a:rPr sz="8000" spc="-1140" dirty="0"/>
              <a:t>a</a:t>
            </a:r>
            <a:r>
              <a:rPr sz="8000" spc="-720" dirty="0"/>
              <a:t> </a:t>
            </a:r>
            <a:r>
              <a:rPr sz="8000" spc="-690" dirty="0"/>
              <a:t>t</a:t>
            </a:r>
            <a:r>
              <a:rPr sz="8000" spc="-969" dirty="0"/>
              <a:t>h</a:t>
            </a:r>
            <a:r>
              <a:rPr sz="8000" spc="-1065" dirty="0"/>
              <a:t>r</a:t>
            </a:r>
            <a:r>
              <a:rPr sz="8000" spc="-730" dirty="0"/>
              <a:t>e</a:t>
            </a:r>
            <a:r>
              <a:rPr sz="8000" spc="-1145" dirty="0"/>
              <a:t>a</a:t>
            </a:r>
            <a:r>
              <a:rPr sz="8000" spc="-690" dirty="0"/>
              <a:t>t</a:t>
            </a:r>
            <a:r>
              <a:rPr sz="8000" spc="-975" dirty="0"/>
              <a:t>s</a:t>
            </a:r>
            <a:endParaRPr sz="8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48016"/>
            <a:ext cx="8562974" cy="68389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67005" y="2719845"/>
            <a:ext cx="5260975" cy="360426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22325" indent="-810260">
              <a:lnSpc>
                <a:spcPct val="100000"/>
              </a:lnSpc>
              <a:spcBef>
                <a:spcPts val="1864"/>
              </a:spcBef>
              <a:buSzPct val="98425"/>
              <a:buFont typeface="Lucida Sans Unicode"/>
              <a:buChar char="◦"/>
              <a:tabLst>
                <a:tab pos="822960" algn="l"/>
              </a:tabLst>
            </a:pPr>
            <a:r>
              <a:rPr sz="6350" spc="-630" dirty="0">
                <a:solidFill>
                  <a:srgbClr val="FFFFFF"/>
                </a:solidFill>
                <a:latin typeface="Verdana"/>
                <a:cs typeface="Verdana"/>
              </a:rPr>
              <a:t>Ransomware</a:t>
            </a:r>
            <a:endParaRPr sz="6350">
              <a:latin typeface="Verdana"/>
              <a:cs typeface="Verdana"/>
            </a:endParaRPr>
          </a:p>
          <a:p>
            <a:pPr marL="822325" indent="-810260">
              <a:lnSpc>
                <a:spcPct val="100000"/>
              </a:lnSpc>
              <a:spcBef>
                <a:spcPts val="1770"/>
              </a:spcBef>
              <a:buSzPct val="98425"/>
              <a:buFont typeface="Lucida Sans Unicode"/>
              <a:buChar char="◦"/>
              <a:tabLst>
                <a:tab pos="822960" algn="l"/>
              </a:tabLst>
            </a:pPr>
            <a:r>
              <a:rPr sz="6350" spc="-520" dirty="0">
                <a:solidFill>
                  <a:srgbClr val="FFFFFF"/>
                </a:solidFill>
                <a:latin typeface="Verdana"/>
                <a:cs typeface="Verdana"/>
              </a:rPr>
              <a:t>Malware</a:t>
            </a:r>
            <a:endParaRPr sz="6350">
              <a:latin typeface="Verdana"/>
              <a:cs typeface="Verdana"/>
            </a:endParaRPr>
          </a:p>
          <a:p>
            <a:pPr marL="822325" indent="-810260">
              <a:lnSpc>
                <a:spcPct val="100000"/>
              </a:lnSpc>
              <a:spcBef>
                <a:spcPts val="1775"/>
              </a:spcBef>
              <a:buSzPct val="98425"/>
              <a:buFont typeface="Lucida Sans Unicode"/>
              <a:buChar char="◦"/>
              <a:tabLst>
                <a:tab pos="822960" algn="l"/>
              </a:tabLst>
            </a:pPr>
            <a:r>
              <a:rPr sz="6350" spc="-509" dirty="0">
                <a:solidFill>
                  <a:srgbClr val="FFFFFF"/>
                </a:solidFill>
                <a:latin typeface="Verdana"/>
                <a:cs typeface="Verdana"/>
              </a:rPr>
              <a:t>RAT</a:t>
            </a:r>
            <a:endParaRPr sz="63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8894" y="987425"/>
            <a:ext cx="1599628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785" dirty="0"/>
              <a:t>T</a:t>
            </a:r>
            <a:r>
              <a:rPr sz="7500" spc="-755" dirty="0"/>
              <a:t>o</a:t>
            </a:r>
            <a:r>
              <a:rPr sz="7500" spc="-994" dirty="0"/>
              <a:t>rr</a:t>
            </a:r>
            <a:r>
              <a:rPr sz="7500" spc="-680" dirty="0"/>
              <a:t>e</a:t>
            </a:r>
            <a:r>
              <a:rPr sz="7500" spc="-944" dirty="0"/>
              <a:t>n</a:t>
            </a:r>
            <a:r>
              <a:rPr sz="7500" spc="-645" dirty="0"/>
              <a:t>t</a:t>
            </a:r>
            <a:r>
              <a:rPr sz="7500" spc="-660" dirty="0"/>
              <a:t>i</a:t>
            </a:r>
            <a:r>
              <a:rPr sz="7500" spc="-944" dirty="0"/>
              <a:t>n</a:t>
            </a:r>
            <a:r>
              <a:rPr sz="7500" spc="-800" dirty="0"/>
              <a:t>g</a:t>
            </a:r>
            <a:r>
              <a:rPr sz="7500" spc="-675" dirty="0"/>
              <a:t> </a:t>
            </a:r>
            <a:r>
              <a:rPr sz="7500" spc="-1065" dirty="0"/>
              <a:t>a</a:t>
            </a:r>
            <a:r>
              <a:rPr sz="7500" spc="-944" dirty="0"/>
              <a:t>n</a:t>
            </a:r>
            <a:r>
              <a:rPr sz="7500" spc="-700" dirty="0"/>
              <a:t>d</a:t>
            </a:r>
            <a:r>
              <a:rPr sz="7500" spc="-675" dirty="0"/>
              <a:t> </a:t>
            </a:r>
            <a:r>
              <a:rPr sz="7500" spc="-1030" dirty="0"/>
              <a:t>ra</a:t>
            </a:r>
            <a:r>
              <a:rPr sz="7500" spc="-944" dirty="0"/>
              <a:t>n</a:t>
            </a:r>
            <a:r>
              <a:rPr sz="7500" spc="-910" dirty="0"/>
              <a:t>s</a:t>
            </a:r>
            <a:r>
              <a:rPr sz="7500" spc="-755" dirty="0"/>
              <a:t>o</a:t>
            </a:r>
            <a:r>
              <a:rPr sz="7500" spc="-1660" dirty="0"/>
              <a:t>m</a:t>
            </a:r>
            <a:r>
              <a:rPr sz="7500" spc="-680" dirty="0"/>
              <a:t>e</a:t>
            </a:r>
            <a:r>
              <a:rPr sz="7500" spc="-1700" dirty="0"/>
              <a:t>w</a:t>
            </a:r>
            <a:r>
              <a:rPr sz="7500" spc="-1065" dirty="0"/>
              <a:t>a</a:t>
            </a:r>
            <a:r>
              <a:rPr sz="7500" spc="-835" dirty="0"/>
              <a:t>re</a:t>
            </a:r>
            <a:r>
              <a:rPr sz="7500" spc="-675" dirty="0"/>
              <a:t> </a:t>
            </a:r>
            <a:r>
              <a:rPr sz="7500" spc="-775" dirty="0"/>
              <a:t>th</a:t>
            </a:r>
            <a:r>
              <a:rPr sz="7500" spc="-835" dirty="0"/>
              <a:t>re</a:t>
            </a:r>
            <a:r>
              <a:rPr sz="7500" spc="-1065" dirty="0"/>
              <a:t>a</a:t>
            </a:r>
            <a:r>
              <a:rPr sz="7500" spc="-780" dirty="0"/>
              <a:t>ts</a:t>
            </a:r>
            <a:endParaRPr sz="7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9615" y="4009911"/>
            <a:ext cx="5812790" cy="5592445"/>
            <a:chOff x="1819615" y="4009911"/>
            <a:chExt cx="5812790" cy="5592445"/>
          </a:xfrm>
        </p:grpSpPr>
        <p:sp>
          <p:nvSpPr>
            <p:cNvPr id="3" name="object 3"/>
            <p:cNvSpPr/>
            <p:nvPr/>
          </p:nvSpPr>
          <p:spPr>
            <a:xfrm>
              <a:off x="4318127" y="4307166"/>
              <a:ext cx="3182620" cy="4296410"/>
            </a:xfrm>
            <a:custGeom>
              <a:avLst/>
              <a:gdLst/>
              <a:ahLst/>
              <a:cxnLst/>
              <a:rect l="l" t="t" r="r" b="b"/>
              <a:pathLst>
                <a:path w="3182620" h="4296409">
                  <a:moveTo>
                    <a:pt x="3182226" y="919619"/>
                  </a:moveTo>
                  <a:lnTo>
                    <a:pt x="3182112" y="874128"/>
                  </a:lnTo>
                  <a:lnTo>
                    <a:pt x="3179686" y="828929"/>
                  </a:lnTo>
                  <a:lnTo>
                    <a:pt x="3174987" y="784098"/>
                  </a:lnTo>
                  <a:lnTo>
                    <a:pt x="3168078" y="739698"/>
                  </a:lnTo>
                  <a:lnTo>
                    <a:pt x="3158972" y="695820"/>
                  </a:lnTo>
                  <a:lnTo>
                    <a:pt x="3147720" y="652551"/>
                  </a:lnTo>
                  <a:lnTo>
                    <a:pt x="3134360" y="609955"/>
                  </a:lnTo>
                  <a:lnTo>
                    <a:pt x="3118929" y="568121"/>
                  </a:lnTo>
                  <a:lnTo>
                    <a:pt x="3101467" y="527126"/>
                  </a:lnTo>
                  <a:lnTo>
                    <a:pt x="3081998" y="487045"/>
                  </a:lnTo>
                  <a:lnTo>
                    <a:pt x="3060585" y="447967"/>
                  </a:lnTo>
                  <a:lnTo>
                    <a:pt x="3037243" y="409956"/>
                  </a:lnTo>
                  <a:lnTo>
                    <a:pt x="3012021" y="373113"/>
                  </a:lnTo>
                  <a:lnTo>
                    <a:pt x="2984970" y="337489"/>
                  </a:lnTo>
                  <a:lnTo>
                    <a:pt x="2956102" y="303187"/>
                  </a:lnTo>
                  <a:lnTo>
                    <a:pt x="2925483" y="270268"/>
                  </a:lnTo>
                  <a:lnTo>
                    <a:pt x="2893123" y="238823"/>
                  </a:lnTo>
                  <a:lnTo>
                    <a:pt x="2859087" y="208927"/>
                  </a:lnTo>
                  <a:lnTo>
                    <a:pt x="2823387" y="180657"/>
                  </a:lnTo>
                  <a:lnTo>
                    <a:pt x="2786088" y="154101"/>
                  </a:lnTo>
                  <a:lnTo>
                    <a:pt x="2747213" y="129336"/>
                  </a:lnTo>
                  <a:lnTo>
                    <a:pt x="2706814" y="106426"/>
                  </a:lnTo>
                  <a:lnTo>
                    <a:pt x="2664904" y="85471"/>
                  </a:lnTo>
                  <a:lnTo>
                    <a:pt x="2621546" y="66535"/>
                  </a:lnTo>
                  <a:lnTo>
                    <a:pt x="2576766" y="49695"/>
                  </a:lnTo>
                  <a:lnTo>
                    <a:pt x="2531173" y="35217"/>
                  </a:lnTo>
                  <a:lnTo>
                    <a:pt x="2485390" y="23266"/>
                  </a:lnTo>
                  <a:lnTo>
                    <a:pt x="2439492" y="13804"/>
                  </a:lnTo>
                  <a:lnTo>
                    <a:pt x="2393556" y="6807"/>
                  </a:lnTo>
                  <a:lnTo>
                    <a:pt x="2347684" y="2209"/>
                  </a:lnTo>
                  <a:lnTo>
                    <a:pt x="2301925" y="0"/>
                  </a:lnTo>
                  <a:lnTo>
                    <a:pt x="2256371" y="114"/>
                  </a:lnTo>
                  <a:lnTo>
                    <a:pt x="2211108" y="2540"/>
                  </a:lnTo>
                  <a:lnTo>
                    <a:pt x="2166213" y="7226"/>
                  </a:lnTo>
                  <a:lnTo>
                    <a:pt x="2121751" y="14122"/>
                  </a:lnTo>
                  <a:lnTo>
                    <a:pt x="2077821" y="23215"/>
                  </a:lnTo>
                  <a:lnTo>
                    <a:pt x="2034489" y="34442"/>
                  </a:lnTo>
                  <a:lnTo>
                    <a:pt x="1991829" y="47790"/>
                  </a:lnTo>
                  <a:lnTo>
                    <a:pt x="1949945" y="63207"/>
                  </a:lnTo>
                  <a:lnTo>
                    <a:pt x="1908886" y="80645"/>
                  </a:lnTo>
                  <a:lnTo>
                    <a:pt x="1868754" y="100076"/>
                  </a:lnTo>
                  <a:lnTo>
                    <a:pt x="1829612" y="121462"/>
                  </a:lnTo>
                  <a:lnTo>
                    <a:pt x="1791550" y="144767"/>
                  </a:lnTo>
                  <a:lnTo>
                    <a:pt x="1754644" y="169951"/>
                  </a:lnTo>
                  <a:lnTo>
                    <a:pt x="1718983" y="196964"/>
                  </a:lnTo>
                  <a:lnTo>
                    <a:pt x="1684629" y="225793"/>
                  </a:lnTo>
                  <a:lnTo>
                    <a:pt x="1651660" y="256374"/>
                  </a:lnTo>
                  <a:lnTo>
                    <a:pt x="1620177" y="288683"/>
                  </a:lnTo>
                  <a:lnTo>
                    <a:pt x="1590243" y="322668"/>
                  </a:lnTo>
                  <a:lnTo>
                    <a:pt x="1561934" y="358305"/>
                  </a:lnTo>
                  <a:lnTo>
                    <a:pt x="1535341" y="395554"/>
                  </a:lnTo>
                  <a:lnTo>
                    <a:pt x="1510538" y="434378"/>
                  </a:lnTo>
                  <a:lnTo>
                    <a:pt x="1487601" y="474726"/>
                  </a:lnTo>
                  <a:lnTo>
                    <a:pt x="1466608" y="516572"/>
                  </a:lnTo>
                  <a:lnTo>
                    <a:pt x="1447647" y="559866"/>
                  </a:lnTo>
                  <a:lnTo>
                    <a:pt x="1430794" y="604583"/>
                  </a:lnTo>
                  <a:lnTo>
                    <a:pt x="1418755" y="641642"/>
                  </a:lnTo>
                  <a:lnTo>
                    <a:pt x="1407731" y="680529"/>
                  </a:lnTo>
                  <a:lnTo>
                    <a:pt x="1397736" y="721131"/>
                  </a:lnTo>
                  <a:lnTo>
                    <a:pt x="1388783" y="763295"/>
                  </a:lnTo>
                  <a:lnTo>
                    <a:pt x="1380871" y="806907"/>
                  </a:lnTo>
                  <a:lnTo>
                    <a:pt x="1374025" y="851814"/>
                  </a:lnTo>
                  <a:lnTo>
                    <a:pt x="1368247" y="897915"/>
                  </a:lnTo>
                  <a:lnTo>
                    <a:pt x="1363573" y="945045"/>
                  </a:lnTo>
                  <a:lnTo>
                    <a:pt x="1359992" y="993101"/>
                  </a:lnTo>
                  <a:lnTo>
                    <a:pt x="1357528" y="1041933"/>
                  </a:lnTo>
                  <a:lnTo>
                    <a:pt x="1356182" y="1091412"/>
                  </a:lnTo>
                  <a:lnTo>
                    <a:pt x="1355991" y="1141412"/>
                  </a:lnTo>
                  <a:lnTo>
                    <a:pt x="1356944" y="1191793"/>
                  </a:lnTo>
                  <a:lnTo>
                    <a:pt x="1359065" y="1242428"/>
                  </a:lnTo>
                  <a:lnTo>
                    <a:pt x="1362367" y="1293177"/>
                  </a:lnTo>
                  <a:lnTo>
                    <a:pt x="1366850" y="1343926"/>
                  </a:lnTo>
                  <a:lnTo>
                    <a:pt x="1372552" y="1394523"/>
                  </a:lnTo>
                  <a:lnTo>
                    <a:pt x="1379461" y="1444853"/>
                  </a:lnTo>
                  <a:lnTo>
                    <a:pt x="1387602" y="1494777"/>
                  </a:lnTo>
                  <a:lnTo>
                    <a:pt x="1396974" y="1544154"/>
                  </a:lnTo>
                  <a:lnTo>
                    <a:pt x="1398943" y="1553184"/>
                  </a:lnTo>
                  <a:lnTo>
                    <a:pt x="1364373" y="1563141"/>
                  </a:lnTo>
                  <a:lnTo>
                    <a:pt x="1320977" y="1577416"/>
                  </a:lnTo>
                  <a:lnTo>
                    <a:pt x="1277747" y="1593392"/>
                  </a:lnTo>
                  <a:lnTo>
                    <a:pt x="1234706" y="1610995"/>
                  </a:lnTo>
                  <a:lnTo>
                    <a:pt x="1191933" y="1630172"/>
                  </a:lnTo>
                  <a:lnTo>
                    <a:pt x="1149451" y="1650885"/>
                  </a:lnTo>
                  <a:lnTo>
                    <a:pt x="1107351" y="1673047"/>
                  </a:lnTo>
                  <a:lnTo>
                    <a:pt x="1065644" y="1696618"/>
                  </a:lnTo>
                  <a:lnTo>
                    <a:pt x="1024407" y="1721548"/>
                  </a:lnTo>
                  <a:lnTo>
                    <a:pt x="983678" y="1747774"/>
                  </a:lnTo>
                  <a:lnTo>
                    <a:pt x="943508" y="1775231"/>
                  </a:lnTo>
                  <a:lnTo>
                    <a:pt x="903960" y="1803869"/>
                  </a:lnTo>
                  <a:lnTo>
                    <a:pt x="865073" y="1833638"/>
                  </a:lnTo>
                  <a:lnTo>
                    <a:pt x="826897" y="1864487"/>
                  </a:lnTo>
                  <a:lnTo>
                    <a:pt x="789482" y="1896338"/>
                  </a:lnTo>
                  <a:lnTo>
                    <a:pt x="752894" y="1929155"/>
                  </a:lnTo>
                  <a:lnTo>
                    <a:pt x="717181" y="1962861"/>
                  </a:lnTo>
                  <a:lnTo>
                    <a:pt x="682371" y="1997417"/>
                  </a:lnTo>
                  <a:lnTo>
                    <a:pt x="648538" y="2032774"/>
                  </a:lnTo>
                  <a:lnTo>
                    <a:pt x="615721" y="2068842"/>
                  </a:lnTo>
                  <a:lnTo>
                    <a:pt x="583984" y="2105609"/>
                  </a:lnTo>
                  <a:lnTo>
                    <a:pt x="553364" y="2142972"/>
                  </a:lnTo>
                  <a:lnTo>
                    <a:pt x="523925" y="2180920"/>
                  </a:lnTo>
                  <a:lnTo>
                    <a:pt x="495706" y="2219363"/>
                  </a:lnTo>
                  <a:lnTo>
                    <a:pt x="468757" y="2258263"/>
                  </a:lnTo>
                  <a:lnTo>
                    <a:pt x="443128" y="2297544"/>
                  </a:lnTo>
                  <a:lnTo>
                    <a:pt x="418896" y="2337181"/>
                  </a:lnTo>
                  <a:lnTo>
                    <a:pt x="396074" y="2377084"/>
                  </a:lnTo>
                  <a:lnTo>
                    <a:pt x="374738" y="2417229"/>
                  </a:lnTo>
                  <a:lnTo>
                    <a:pt x="354939" y="2457526"/>
                  </a:lnTo>
                  <a:lnTo>
                    <a:pt x="336715" y="2497950"/>
                  </a:lnTo>
                  <a:lnTo>
                    <a:pt x="320116" y="2538425"/>
                  </a:lnTo>
                  <a:lnTo>
                    <a:pt x="305206" y="2578900"/>
                  </a:lnTo>
                  <a:lnTo>
                    <a:pt x="0" y="3457384"/>
                  </a:lnTo>
                  <a:lnTo>
                    <a:pt x="2421242" y="4296156"/>
                  </a:lnTo>
                  <a:lnTo>
                    <a:pt x="2726423" y="3417697"/>
                  </a:lnTo>
                  <a:lnTo>
                    <a:pt x="2739834" y="3376701"/>
                  </a:lnTo>
                  <a:lnTo>
                    <a:pt x="2751937" y="3334664"/>
                  </a:lnTo>
                  <a:lnTo>
                    <a:pt x="2762745" y="3291675"/>
                  </a:lnTo>
                  <a:lnTo>
                    <a:pt x="2772257" y="3247809"/>
                  </a:lnTo>
                  <a:lnTo>
                    <a:pt x="2780500" y="3203143"/>
                  </a:lnTo>
                  <a:lnTo>
                    <a:pt x="2787446" y="3157728"/>
                  </a:lnTo>
                  <a:lnTo>
                    <a:pt x="2793111" y="3111665"/>
                  </a:lnTo>
                  <a:lnTo>
                    <a:pt x="2797505" y="3065030"/>
                  </a:lnTo>
                  <a:lnTo>
                    <a:pt x="2800642" y="3017875"/>
                  </a:lnTo>
                  <a:lnTo>
                    <a:pt x="2802496" y="2970301"/>
                  </a:lnTo>
                  <a:lnTo>
                    <a:pt x="2803093" y="2922371"/>
                  </a:lnTo>
                  <a:lnTo>
                    <a:pt x="2802432" y="2874162"/>
                  </a:lnTo>
                  <a:lnTo>
                    <a:pt x="2800515" y="2825737"/>
                  </a:lnTo>
                  <a:lnTo>
                    <a:pt x="2797340" y="2777198"/>
                  </a:lnTo>
                  <a:lnTo>
                    <a:pt x="2792933" y="2728595"/>
                  </a:lnTo>
                  <a:lnTo>
                    <a:pt x="2787269" y="2680030"/>
                  </a:lnTo>
                  <a:lnTo>
                    <a:pt x="2780373" y="2631541"/>
                  </a:lnTo>
                  <a:lnTo>
                    <a:pt x="2772245" y="2583243"/>
                  </a:lnTo>
                  <a:lnTo>
                    <a:pt x="2762885" y="2535186"/>
                  </a:lnTo>
                  <a:lnTo>
                    <a:pt x="2752293" y="2487460"/>
                  </a:lnTo>
                  <a:lnTo>
                    <a:pt x="2740482" y="2440114"/>
                  </a:lnTo>
                  <a:lnTo>
                    <a:pt x="2727452" y="2393264"/>
                  </a:lnTo>
                  <a:lnTo>
                    <a:pt x="2713215" y="2346947"/>
                  </a:lnTo>
                  <a:lnTo>
                    <a:pt x="2697759" y="2301265"/>
                  </a:lnTo>
                  <a:lnTo>
                    <a:pt x="2681097" y="2256282"/>
                  </a:lnTo>
                  <a:lnTo>
                    <a:pt x="2663240" y="2212073"/>
                  </a:lnTo>
                  <a:lnTo>
                    <a:pt x="2644178" y="2168715"/>
                  </a:lnTo>
                  <a:lnTo>
                    <a:pt x="2623921" y="2126272"/>
                  </a:lnTo>
                  <a:lnTo>
                    <a:pt x="2602471" y="2084844"/>
                  </a:lnTo>
                  <a:lnTo>
                    <a:pt x="2579840" y="2044496"/>
                  </a:lnTo>
                  <a:lnTo>
                    <a:pt x="2556014" y="2005291"/>
                  </a:lnTo>
                  <a:lnTo>
                    <a:pt x="2540673" y="1982000"/>
                  </a:lnTo>
                  <a:lnTo>
                    <a:pt x="2576322" y="1952726"/>
                  </a:lnTo>
                  <a:lnTo>
                    <a:pt x="2614307" y="1919757"/>
                  </a:lnTo>
                  <a:lnTo>
                    <a:pt x="2651658" y="1885594"/>
                  </a:lnTo>
                  <a:lnTo>
                    <a:pt x="2688298" y="1850351"/>
                  </a:lnTo>
                  <a:lnTo>
                    <a:pt x="2724150" y="1814131"/>
                  </a:lnTo>
                  <a:lnTo>
                    <a:pt x="2759151" y="1777072"/>
                  </a:lnTo>
                  <a:lnTo>
                    <a:pt x="2793212" y="1739252"/>
                  </a:lnTo>
                  <a:lnTo>
                    <a:pt x="2826283" y="1700809"/>
                  </a:lnTo>
                  <a:lnTo>
                    <a:pt x="2858274" y="1661845"/>
                  </a:lnTo>
                  <a:lnTo>
                    <a:pt x="2889135" y="1622463"/>
                  </a:lnTo>
                  <a:lnTo>
                    <a:pt x="2918764" y="1582788"/>
                  </a:lnTo>
                  <a:lnTo>
                    <a:pt x="2947111" y="1542923"/>
                  </a:lnTo>
                  <a:lnTo>
                    <a:pt x="2974098" y="1502981"/>
                  </a:lnTo>
                  <a:lnTo>
                    <a:pt x="2999663" y="1463078"/>
                  </a:lnTo>
                  <a:lnTo>
                    <a:pt x="3023717" y="1423314"/>
                  </a:lnTo>
                  <a:lnTo>
                    <a:pt x="3046196" y="1383817"/>
                  </a:lnTo>
                  <a:lnTo>
                    <a:pt x="3067037" y="1344688"/>
                  </a:lnTo>
                  <a:lnTo>
                    <a:pt x="3086150" y="1306029"/>
                  </a:lnTo>
                  <a:lnTo>
                    <a:pt x="3103473" y="1267980"/>
                  </a:lnTo>
                  <a:lnTo>
                    <a:pt x="3118942" y="1230617"/>
                  </a:lnTo>
                  <a:lnTo>
                    <a:pt x="3132467" y="1194079"/>
                  </a:lnTo>
                  <a:lnTo>
                    <a:pt x="3146971" y="1148549"/>
                  </a:lnTo>
                  <a:lnTo>
                    <a:pt x="3158934" y="1102829"/>
                  </a:lnTo>
                  <a:lnTo>
                    <a:pt x="3168408" y="1056995"/>
                  </a:lnTo>
                  <a:lnTo>
                    <a:pt x="3175419" y="1011123"/>
                  </a:lnTo>
                  <a:lnTo>
                    <a:pt x="3180016" y="965314"/>
                  </a:lnTo>
                  <a:lnTo>
                    <a:pt x="3182226" y="919619"/>
                  </a:lnTo>
                  <a:close/>
                </a:path>
              </a:pathLst>
            </a:custGeom>
            <a:solidFill>
              <a:srgbClr val="121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07431" y="5388556"/>
              <a:ext cx="875665" cy="1087120"/>
            </a:xfrm>
            <a:custGeom>
              <a:avLst/>
              <a:gdLst/>
              <a:ahLst/>
              <a:cxnLst/>
              <a:rect l="l" t="t" r="r" b="b"/>
              <a:pathLst>
                <a:path w="875665" h="1087120">
                  <a:moveTo>
                    <a:pt x="319787" y="1086754"/>
                  </a:moveTo>
                  <a:lnTo>
                    <a:pt x="272461" y="1081164"/>
                  </a:lnTo>
                  <a:lnTo>
                    <a:pt x="225265" y="1068535"/>
                  </a:lnTo>
                  <a:lnTo>
                    <a:pt x="180378" y="1049266"/>
                  </a:lnTo>
                  <a:lnTo>
                    <a:pt x="139754" y="1024388"/>
                  </a:lnTo>
                  <a:lnTo>
                    <a:pt x="103693" y="994526"/>
                  </a:lnTo>
                  <a:lnTo>
                    <a:pt x="72497" y="960307"/>
                  </a:lnTo>
                  <a:lnTo>
                    <a:pt x="46465" y="922355"/>
                  </a:lnTo>
                  <a:lnTo>
                    <a:pt x="25899" y="881296"/>
                  </a:lnTo>
                  <a:lnTo>
                    <a:pt x="11099" y="837757"/>
                  </a:lnTo>
                  <a:lnTo>
                    <a:pt x="2365" y="792362"/>
                  </a:lnTo>
                  <a:lnTo>
                    <a:pt x="0" y="745738"/>
                  </a:lnTo>
                  <a:lnTo>
                    <a:pt x="4302" y="698509"/>
                  </a:lnTo>
                  <a:lnTo>
                    <a:pt x="15573" y="651302"/>
                  </a:lnTo>
                  <a:lnTo>
                    <a:pt x="15096" y="651166"/>
                  </a:lnTo>
                  <a:lnTo>
                    <a:pt x="241281" y="0"/>
                  </a:lnTo>
                  <a:lnTo>
                    <a:pt x="875326" y="219660"/>
                  </a:lnTo>
                  <a:lnTo>
                    <a:pt x="649118" y="870781"/>
                  </a:lnTo>
                  <a:lnTo>
                    <a:pt x="648664" y="870645"/>
                  </a:lnTo>
                  <a:lnTo>
                    <a:pt x="628231" y="914680"/>
                  </a:lnTo>
                  <a:lnTo>
                    <a:pt x="602315" y="954420"/>
                  </a:lnTo>
                  <a:lnTo>
                    <a:pt x="571541" y="989562"/>
                  </a:lnTo>
                  <a:lnTo>
                    <a:pt x="536533" y="1019799"/>
                  </a:lnTo>
                  <a:lnTo>
                    <a:pt x="497913" y="1044828"/>
                  </a:lnTo>
                  <a:lnTo>
                    <a:pt x="456305" y="1064342"/>
                  </a:lnTo>
                  <a:lnTo>
                    <a:pt x="412332" y="1078038"/>
                  </a:lnTo>
                  <a:lnTo>
                    <a:pt x="366619" y="1085610"/>
                  </a:lnTo>
                  <a:lnTo>
                    <a:pt x="319787" y="1086754"/>
                  </a:lnTo>
                  <a:close/>
                </a:path>
              </a:pathLst>
            </a:custGeom>
            <a:solidFill>
              <a:srgbClr val="E6B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8164" y="4142379"/>
              <a:ext cx="1576705" cy="1923414"/>
            </a:xfrm>
            <a:custGeom>
              <a:avLst/>
              <a:gdLst/>
              <a:ahLst/>
              <a:cxnLst/>
              <a:rect l="l" t="t" r="r" b="b"/>
              <a:pathLst>
                <a:path w="1576704" h="1923414">
                  <a:moveTo>
                    <a:pt x="522043" y="1923398"/>
                  </a:moveTo>
                  <a:lnTo>
                    <a:pt x="483098" y="1920429"/>
                  </a:lnTo>
                  <a:lnTo>
                    <a:pt x="444907" y="1913654"/>
                  </a:lnTo>
                  <a:lnTo>
                    <a:pt x="407571" y="1902916"/>
                  </a:lnTo>
                  <a:lnTo>
                    <a:pt x="371598" y="1888261"/>
                  </a:lnTo>
                  <a:lnTo>
                    <a:pt x="337412" y="1869965"/>
                  </a:lnTo>
                  <a:lnTo>
                    <a:pt x="304994" y="1848214"/>
                  </a:lnTo>
                  <a:lnTo>
                    <a:pt x="274326" y="1823198"/>
                  </a:lnTo>
                  <a:lnTo>
                    <a:pt x="245390" y="1795104"/>
                  </a:lnTo>
                  <a:lnTo>
                    <a:pt x="218168" y="1764120"/>
                  </a:lnTo>
                  <a:lnTo>
                    <a:pt x="192641" y="1730434"/>
                  </a:lnTo>
                  <a:lnTo>
                    <a:pt x="168792" y="1694233"/>
                  </a:lnTo>
                  <a:lnTo>
                    <a:pt x="146602" y="1655707"/>
                  </a:lnTo>
                  <a:lnTo>
                    <a:pt x="126053" y="1615042"/>
                  </a:lnTo>
                  <a:lnTo>
                    <a:pt x="107128" y="1572426"/>
                  </a:lnTo>
                  <a:lnTo>
                    <a:pt x="89807" y="1528049"/>
                  </a:lnTo>
                  <a:lnTo>
                    <a:pt x="74072" y="1482096"/>
                  </a:lnTo>
                  <a:lnTo>
                    <a:pt x="59906" y="1434758"/>
                  </a:lnTo>
                  <a:lnTo>
                    <a:pt x="47291" y="1386220"/>
                  </a:lnTo>
                  <a:lnTo>
                    <a:pt x="36207" y="1336672"/>
                  </a:lnTo>
                  <a:lnTo>
                    <a:pt x="26638" y="1286301"/>
                  </a:lnTo>
                  <a:lnTo>
                    <a:pt x="18565" y="1235296"/>
                  </a:lnTo>
                  <a:lnTo>
                    <a:pt x="11969" y="1183844"/>
                  </a:lnTo>
                  <a:lnTo>
                    <a:pt x="6833" y="1132132"/>
                  </a:lnTo>
                  <a:lnTo>
                    <a:pt x="3138" y="1080350"/>
                  </a:lnTo>
                  <a:lnTo>
                    <a:pt x="866" y="1028685"/>
                  </a:lnTo>
                  <a:lnTo>
                    <a:pt x="0" y="977324"/>
                  </a:lnTo>
                  <a:lnTo>
                    <a:pt x="520" y="926457"/>
                  </a:lnTo>
                  <a:lnTo>
                    <a:pt x="2409" y="876270"/>
                  </a:lnTo>
                  <a:lnTo>
                    <a:pt x="5649" y="826952"/>
                  </a:lnTo>
                  <a:lnTo>
                    <a:pt x="10221" y="778690"/>
                  </a:lnTo>
                  <a:lnTo>
                    <a:pt x="16107" y="731673"/>
                  </a:lnTo>
                  <a:lnTo>
                    <a:pt x="23290" y="686089"/>
                  </a:lnTo>
                  <a:lnTo>
                    <a:pt x="31750" y="642125"/>
                  </a:lnTo>
                  <a:lnTo>
                    <a:pt x="41470" y="599969"/>
                  </a:lnTo>
                  <a:lnTo>
                    <a:pt x="52432" y="559810"/>
                  </a:lnTo>
                  <a:lnTo>
                    <a:pt x="64618" y="521835"/>
                  </a:lnTo>
                  <a:lnTo>
                    <a:pt x="81477" y="477625"/>
                  </a:lnTo>
                  <a:lnTo>
                    <a:pt x="100720" y="435034"/>
                  </a:lnTo>
                  <a:lnTo>
                    <a:pt x="122243" y="394112"/>
                  </a:lnTo>
                  <a:lnTo>
                    <a:pt x="145941" y="354909"/>
                  </a:lnTo>
                  <a:lnTo>
                    <a:pt x="171713" y="317475"/>
                  </a:lnTo>
                  <a:lnTo>
                    <a:pt x="199453" y="281860"/>
                  </a:lnTo>
                  <a:lnTo>
                    <a:pt x="229060" y="248114"/>
                  </a:lnTo>
                  <a:lnTo>
                    <a:pt x="260429" y="216288"/>
                  </a:lnTo>
                  <a:lnTo>
                    <a:pt x="293457" y="186431"/>
                  </a:lnTo>
                  <a:lnTo>
                    <a:pt x="328041" y="158594"/>
                  </a:lnTo>
                  <a:lnTo>
                    <a:pt x="364077" y="132826"/>
                  </a:lnTo>
                  <a:lnTo>
                    <a:pt x="401461" y="109178"/>
                  </a:lnTo>
                  <a:lnTo>
                    <a:pt x="440091" y="87700"/>
                  </a:lnTo>
                  <a:lnTo>
                    <a:pt x="479863" y="68442"/>
                  </a:lnTo>
                  <a:lnTo>
                    <a:pt x="520673" y="51453"/>
                  </a:lnTo>
                  <a:lnTo>
                    <a:pt x="562417" y="36785"/>
                  </a:lnTo>
                  <a:lnTo>
                    <a:pt x="604994" y="24487"/>
                  </a:lnTo>
                  <a:lnTo>
                    <a:pt x="648298" y="14610"/>
                  </a:lnTo>
                  <a:lnTo>
                    <a:pt x="692227" y="7202"/>
                  </a:lnTo>
                  <a:lnTo>
                    <a:pt x="736677" y="2316"/>
                  </a:lnTo>
                  <a:lnTo>
                    <a:pt x="781545" y="0"/>
                  </a:lnTo>
                  <a:lnTo>
                    <a:pt x="826727" y="304"/>
                  </a:lnTo>
                  <a:lnTo>
                    <a:pt x="872120" y="3279"/>
                  </a:lnTo>
                  <a:lnTo>
                    <a:pt x="917620" y="8976"/>
                  </a:lnTo>
                  <a:lnTo>
                    <a:pt x="963124" y="17443"/>
                  </a:lnTo>
                  <a:lnTo>
                    <a:pt x="1008528" y="28731"/>
                  </a:lnTo>
                  <a:lnTo>
                    <a:pt x="1053730" y="42890"/>
                  </a:lnTo>
                  <a:lnTo>
                    <a:pt x="1098004" y="59726"/>
                  </a:lnTo>
                  <a:lnTo>
                    <a:pt x="1140657" y="78942"/>
                  </a:lnTo>
                  <a:lnTo>
                    <a:pt x="1181639" y="100435"/>
                  </a:lnTo>
                  <a:lnTo>
                    <a:pt x="1220899" y="124101"/>
                  </a:lnTo>
                  <a:lnTo>
                    <a:pt x="1258388" y="149837"/>
                  </a:lnTo>
                  <a:lnTo>
                    <a:pt x="1294054" y="177540"/>
                  </a:lnTo>
                  <a:lnTo>
                    <a:pt x="1327849" y="207106"/>
                  </a:lnTo>
                  <a:lnTo>
                    <a:pt x="1359721" y="238432"/>
                  </a:lnTo>
                  <a:lnTo>
                    <a:pt x="1389621" y="271414"/>
                  </a:lnTo>
                  <a:lnTo>
                    <a:pt x="1417499" y="305950"/>
                  </a:lnTo>
                  <a:lnTo>
                    <a:pt x="1443303" y="341937"/>
                  </a:lnTo>
                  <a:lnTo>
                    <a:pt x="1466985" y="379269"/>
                  </a:lnTo>
                  <a:lnTo>
                    <a:pt x="1488494" y="417846"/>
                  </a:lnTo>
                  <a:lnTo>
                    <a:pt x="1507780" y="457562"/>
                  </a:lnTo>
                  <a:lnTo>
                    <a:pt x="1524793" y="498315"/>
                  </a:lnTo>
                  <a:lnTo>
                    <a:pt x="1539482" y="540002"/>
                  </a:lnTo>
                  <a:lnTo>
                    <a:pt x="1551798" y="582519"/>
                  </a:lnTo>
                  <a:lnTo>
                    <a:pt x="1561689" y="625763"/>
                  </a:lnTo>
                  <a:lnTo>
                    <a:pt x="1569107" y="669630"/>
                  </a:lnTo>
                  <a:lnTo>
                    <a:pt x="1574001" y="714017"/>
                  </a:lnTo>
                  <a:lnTo>
                    <a:pt x="1576321" y="758822"/>
                  </a:lnTo>
                  <a:lnTo>
                    <a:pt x="1576016" y="803940"/>
                  </a:lnTo>
                  <a:lnTo>
                    <a:pt x="1573036" y="849268"/>
                  </a:lnTo>
                  <a:lnTo>
                    <a:pt x="1567332" y="894703"/>
                  </a:lnTo>
                  <a:lnTo>
                    <a:pt x="1558853" y="940141"/>
                  </a:lnTo>
                  <a:lnTo>
                    <a:pt x="1547549" y="985480"/>
                  </a:lnTo>
                  <a:lnTo>
                    <a:pt x="1533369" y="1030616"/>
                  </a:lnTo>
                  <a:lnTo>
                    <a:pt x="1519387" y="1067971"/>
                  </a:lnTo>
                  <a:lnTo>
                    <a:pt x="1503089" y="1106283"/>
                  </a:lnTo>
                  <a:lnTo>
                    <a:pt x="1484578" y="1145395"/>
                  </a:lnTo>
                  <a:lnTo>
                    <a:pt x="1463956" y="1185147"/>
                  </a:lnTo>
                  <a:lnTo>
                    <a:pt x="1441326" y="1225381"/>
                  </a:lnTo>
                  <a:lnTo>
                    <a:pt x="1416790" y="1265938"/>
                  </a:lnTo>
                  <a:lnTo>
                    <a:pt x="1390450" y="1306659"/>
                  </a:lnTo>
                  <a:lnTo>
                    <a:pt x="1362408" y="1347386"/>
                  </a:lnTo>
                  <a:lnTo>
                    <a:pt x="1332768" y="1387959"/>
                  </a:lnTo>
                  <a:lnTo>
                    <a:pt x="1301630" y="1428221"/>
                  </a:lnTo>
                  <a:lnTo>
                    <a:pt x="1269098" y="1468011"/>
                  </a:lnTo>
                  <a:lnTo>
                    <a:pt x="1235273" y="1507172"/>
                  </a:lnTo>
                  <a:lnTo>
                    <a:pt x="1200258" y="1545545"/>
                  </a:lnTo>
                  <a:lnTo>
                    <a:pt x="1164156" y="1582970"/>
                  </a:lnTo>
                  <a:lnTo>
                    <a:pt x="1127068" y="1619289"/>
                  </a:lnTo>
                  <a:lnTo>
                    <a:pt x="1089097" y="1654344"/>
                  </a:lnTo>
                  <a:lnTo>
                    <a:pt x="1050345" y="1687975"/>
                  </a:lnTo>
                  <a:lnTo>
                    <a:pt x="1010914" y="1720024"/>
                  </a:lnTo>
                  <a:lnTo>
                    <a:pt x="970907" y="1750331"/>
                  </a:lnTo>
                  <a:lnTo>
                    <a:pt x="930425" y="1778739"/>
                  </a:lnTo>
                  <a:lnTo>
                    <a:pt x="889572" y="1805089"/>
                  </a:lnTo>
                  <a:lnTo>
                    <a:pt x="848450" y="1829221"/>
                  </a:lnTo>
                  <a:lnTo>
                    <a:pt x="807160" y="1850977"/>
                  </a:lnTo>
                  <a:lnTo>
                    <a:pt x="765806" y="1870197"/>
                  </a:lnTo>
                  <a:lnTo>
                    <a:pt x="724489" y="1886725"/>
                  </a:lnTo>
                  <a:lnTo>
                    <a:pt x="683311" y="1900399"/>
                  </a:lnTo>
                  <a:lnTo>
                    <a:pt x="642375" y="1911063"/>
                  </a:lnTo>
                  <a:lnTo>
                    <a:pt x="601784" y="1918556"/>
                  </a:lnTo>
                  <a:lnTo>
                    <a:pt x="561639" y="1922721"/>
                  </a:lnTo>
                  <a:lnTo>
                    <a:pt x="522043" y="1923398"/>
                  </a:lnTo>
                  <a:close/>
                </a:path>
              </a:pathLst>
            </a:custGeom>
            <a:solidFill>
              <a:srgbClr val="F1C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59281" y="4925769"/>
              <a:ext cx="1217295" cy="679450"/>
            </a:xfrm>
            <a:custGeom>
              <a:avLst/>
              <a:gdLst/>
              <a:ahLst/>
              <a:cxnLst/>
              <a:rect l="l" t="t" r="r" b="b"/>
              <a:pathLst>
                <a:path w="1217295" h="679450">
                  <a:moveTo>
                    <a:pt x="861660" y="678962"/>
                  </a:moveTo>
                  <a:lnTo>
                    <a:pt x="811522" y="674541"/>
                  </a:lnTo>
                  <a:lnTo>
                    <a:pt x="765401" y="662307"/>
                  </a:lnTo>
                  <a:lnTo>
                    <a:pt x="723126" y="643126"/>
                  </a:lnTo>
                  <a:lnTo>
                    <a:pt x="685218" y="617752"/>
                  </a:lnTo>
                  <a:lnTo>
                    <a:pt x="652200" y="586935"/>
                  </a:lnTo>
                  <a:lnTo>
                    <a:pt x="624595" y="551426"/>
                  </a:lnTo>
                  <a:lnTo>
                    <a:pt x="602926" y="511979"/>
                  </a:lnTo>
                  <a:lnTo>
                    <a:pt x="587715" y="469343"/>
                  </a:lnTo>
                  <a:lnTo>
                    <a:pt x="579484" y="424271"/>
                  </a:lnTo>
                  <a:lnTo>
                    <a:pt x="578757" y="377514"/>
                  </a:lnTo>
                  <a:lnTo>
                    <a:pt x="549187" y="413770"/>
                  </a:lnTo>
                  <a:lnTo>
                    <a:pt x="514769" y="444065"/>
                  </a:lnTo>
                  <a:lnTo>
                    <a:pt x="476381" y="468132"/>
                  </a:lnTo>
                  <a:lnTo>
                    <a:pt x="434899" y="485703"/>
                  </a:lnTo>
                  <a:lnTo>
                    <a:pt x="391202" y="496511"/>
                  </a:lnTo>
                  <a:lnTo>
                    <a:pt x="346166" y="500290"/>
                  </a:lnTo>
                  <a:lnTo>
                    <a:pt x="300669" y="496771"/>
                  </a:lnTo>
                  <a:lnTo>
                    <a:pt x="255589" y="485688"/>
                  </a:lnTo>
                  <a:lnTo>
                    <a:pt x="211802" y="466774"/>
                  </a:lnTo>
                  <a:lnTo>
                    <a:pt x="169689" y="439254"/>
                  </a:lnTo>
                  <a:lnTo>
                    <a:pt x="134090" y="405753"/>
                  </a:lnTo>
                  <a:lnTo>
                    <a:pt x="105308" y="367303"/>
                  </a:lnTo>
                  <a:lnTo>
                    <a:pt x="83646" y="324936"/>
                  </a:lnTo>
                  <a:lnTo>
                    <a:pt x="69406" y="279685"/>
                  </a:lnTo>
                  <a:lnTo>
                    <a:pt x="62893" y="232580"/>
                  </a:lnTo>
                  <a:lnTo>
                    <a:pt x="64407" y="184654"/>
                  </a:lnTo>
                  <a:lnTo>
                    <a:pt x="57238" y="181505"/>
                  </a:lnTo>
                  <a:lnTo>
                    <a:pt x="32260" y="168763"/>
                  </a:lnTo>
                  <a:lnTo>
                    <a:pt x="13169" y="155367"/>
                  </a:lnTo>
                  <a:lnTo>
                    <a:pt x="1803" y="142880"/>
                  </a:lnTo>
                  <a:lnTo>
                    <a:pt x="0" y="132865"/>
                  </a:lnTo>
                  <a:lnTo>
                    <a:pt x="52201" y="13429"/>
                  </a:lnTo>
                  <a:lnTo>
                    <a:pt x="60772" y="7940"/>
                  </a:lnTo>
                  <a:lnTo>
                    <a:pt x="77670" y="7768"/>
                  </a:lnTo>
                  <a:lnTo>
                    <a:pt x="100493" y="12629"/>
                  </a:lnTo>
                  <a:lnTo>
                    <a:pt x="126840" y="22242"/>
                  </a:lnTo>
                  <a:lnTo>
                    <a:pt x="137389" y="26818"/>
                  </a:lnTo>
                  <a:lnTo>
                    <a:pt x="170238" y="5562"/>
                  </a:lnTo>
                  <a:lnTo>
                    <a:pt x="243375" y="7796"/>
                  </a:lnTo>
                  <a:lnTo>
                    <a:pt x="284822" y="26616"/>
                  </a:lnTo>
                  <a:lnTo>
                    <a:pt x="330291" y="54125"/>
                  </a:lnTo>
                  <a:lnTo>
                    <a:pt x="380362" y="87986"/>
                  </a:lnTo>
                  <a:lnTo>
                    <a:pt x="418070" y="111703"/>
                  </a:lnTo>
                  <a:lnTo>
                    <a:pt x="461782" y="135286"/>
                  </a:lnTo>
                  <a:lnTo>
                    <a:pt x="510219" y="158319"/>
                  </a:lnTo>
                  <a:lnTo>
                    <a:pt x="562101" y="180387"/>
                  </a:lnTo>
                  <a:lnTo>
                    <a:pt x="616145" y="201074"/>
                  </a:lnTo>
                  <a:lnTo>
                    <a:pt x="671071" y="219963"/>
                  </a:lnTo>
                  <a:lnTo>
                    <a:pt x="725599" y="236639"/>
                  </a:lnTo>
                  <a:lnTo>
                    <a:pt x="778448" y="250686"/>
                  </a:lnTo>
                  <a:lnTo>
                    <a:pt x="828337" y="261688"/>
                  </a:lnTo>
                  <a:lnTo>
                    <a:pt x="873984" y="269229"/>
                  </a:lnTo>
                  <a:lnTo>
                    <a:pt x="914110" y="272894"/>
                  </a:lnTo>
                  <a:lnTo>
                    <a:pt x="974507" y="276288"/>
                  </a:lnTo>
                  <a:lnTo>
                    <a:pt x="1027313" y="282401"/>
                  </a:lnTo>
                  <a:lnTo>
                    <a:pt x="1071540" y="293283"/>
                  </a:lnTo>
                  <a:lnTo>
                    <a:pt x="1106200" y="310984"/>
                  </a:lnTo>
                  <a:lnTo>
                    <a:pt x="1130302" y="337555"/>
                  </a:lnTo>
                  <a:lnTo>
                    <a:pt x="1142859" y="375044"/>
                  </a:lnTo>
                  <a:lnTo>
                    <a:pt x="1152886" y="377672"/>
                  </a:lnTo>
                  <a:lnTo>
                    <a:pt x="1179539" y="386412"/>
                  </a:lnTo>
                  <a:lnTo>
                    <a:pt x="1200474" y="396702"/>
                  </a:lnTo>
                  <a:lnTo>
                    <a:pt x="1213619" y="407282"/>
                  </a:lnTo>
                  <a:lnTo>
                    <a:pt x="1216907" y="416888"/>
                  </a:lnTo>
                  <a:lnTo>
                    <a:pt x="1183831" y="542962"/>
                  </a:lnTo>
                  <a:lnTo>
                    <a:pt x="1176217" y="549719"/>
                  </a:lnTo>
                  <a:lnTo>
                    <a:pt x="1159548" y="552497"/>
                  </a:lnTo>
                  <a:lnTo>
                    <a:pt x="1136248" y="551210"/>
                  </a:lnTo>
                  <a:lnTo>
                    <a:pt x="1108739" y="545771"/>
                  </a:lnTo>
                  <a:lnTo>
                    <a:pt x="1102250" y="544095"/>
                  </a:lnTo>
                  <a:lnTo>
                    <a:pt x="1073713" y="582674"/>
                  </a:lnTo>
                  <a:lnTo>
                    <a:pt x="1039381" y="615642"/>
                  </a:lnTo>
                  <a:lnTo>
                    <a:pt x="1000131" y="642378"/>
                  </a:lnTo>
                  <a:lnTo>
                    <a:pt x="956843" y="662258"/>
                  </a:lnTo>
                  <a:lnTo>
                    <a:pt x="910393" y="674661"/>
                  </a:lnTo>
                  <a:lnTo>
                    <a:pt x="861660" y="678962"/>
                  </a:lnTo>
                  <a:close/>
                </a:path>
              </a:pathLst>
            </a:custGeom>
            <a:solidFill>
              <a:srgbClr val="121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20473" y="5044083"/>
              <a:ext cx="875030" cy="490855"/>
            </a:xfrm>
            <a:custGeom>
              <a:avLst/>
              <a:gdLst/>
              <a:ahLst/>
              <a:cxnLst/>
              <a:rect l="l" t="t" r="r" b="b"/>
              <a:pathLst>
                <a:path w="875029" h="490854">
                  <a:moveTo>
                    <a:pt x="330238" y="191782"/>
                  </a:moveTo>
                  <a:lnTo>
                    <a:pt x="306184" y="133184"/>
                  </a:lnTo>
                  <a:lnTo>
                    <a:pt x="275729" y="108204"/>
                  </a:lnTo>
                  <a:lnTo>
                    <a:pt x="238493" y="84099"/>
                  </a:lnTo>
                  <a:lnTo>
                    <a:pt x="198589" y="59372"/>
                  </a:lnTo>
                  <a:lnTo>
                    <a:pt x="155054" y="30480"/>
                  </a:lnTo>
                  <a:lnTo>
                    <a:pt x="118491" y="8813"/>
                  </a:lnTo>
                  <a:lnTo>
                    <a:pt x="86537" y="0"/>
                  </a:lnTo>
                  <a:lnTo>
                    <a:pt x="56832" y="9690"/>
                  </a:lnTo>
                  <a:lnTo>
                    <a:pt x="27012" y="43510"/>
                  </a:lnTo>
                  <a:lnTo>
                    <a:pt x="7556" y="85115"/>
                  </a:lnTo>
                  <a:lnTo>
                    <a:pt x="0" y="128854"/>
                  </a:lnTo>
                  <a:lnTo>
                    <a:pt x="3822" y="172478"/>
                  </a:lnTo>
                  <a:lnTo>
                    <a:pt x="18542" y="213715"/>
                  </a:lnTo>
                  <a:lnTo>
                    <a:pt x="43675" y="250329"/>
                  </a:lnTo>
                  <a:lnTo>
                    <a:pt x="78714" y="280047"/>
                  </a:lnTo>
                  <a:lnTo>
                    <a:pt x="120396" y="299478"/>
                  </a:lnTo>
                  <a:lnTo>
                    <a:pt x="164198" y="307035"/>
                  </a:lnTo>
                  <a:lnTo>
                    <a:pt x="207886" y="303212"/>
                  </a:lnTo>
                  <a:lnTo>
                    <a:pt x="249199" y="288493"/>
                  </a:lnTo>
                  <a:lnTo>
                    <a:pt x="285864" y="263398"/>
                  </a:lnTo>
                  <a:lnTo>
                    <a:pt x="315633" y="228396"/>
                  </a:lnTo>
                  <a:lnTo>
                    <a:pt x="330238" y="191782"/>
                  </a:lnTo>
                  <a:close/>
                </a:path>
                <a:path w="875029" h="490854">
                  <a:moveTo>
                    <a:pt x="874471" y="337096"/>
                  </a:moveTo>
                  <a:lnTo>
                    <a:pt x="871994" y="292100"/>
                  </a:lnTo>
                  <a:lnTo>
                    <a:pt x="824115" y="253263"/>
                  </a:lnTo>
                  <a:lnTo>
                    <a:pt x="781977" y="247650"/>
                  </a:lnTo>
                  <a:lnTo>
                    <a:pt x="729881" y="243420"/>
                  </a:lnTo>
                  <a:lnTo>
                    <a:pt x="683221" y="238150"/>
                  </a:lnTo>
                  <a:lnTo>
                    <a:pt x="639051" y="234048"/>
                  </a:lnTo>
                  <a:lnTo>
                    <a:pt x="599655" y="234835"/>
                  </a:lnTo>
                  <a:lnTo>
                    <a:pt x="567347" y="244233"/>
                  </a:lnTo>
                  <a:lnTo>
                    <a:pt x="544423" y="265963"/>
                  </a:lnTo>
                  <a:lnTo>
                    <a:pt x="533196" y="303745"/>
                  </a:lnTo>
                  <a:lnTo>
                    <a:pt x="534835" y="349631"/>
                  </a:lnTo>
                  <a:lnTo>
                    <a:pt x="548043" y="392010"/>
                  </a:lnTo>
                  <a:lnTo>
                    <a:pt x="571360" y="429107"/>
                  </a:lnTo>
                  <a:lnTo>
                    <a:pt x="603288" y="459130"/>
                  </a:lnTo>
                  <a:lnTo>
                    <a:pt x="642378" y="480288"/>
                  </a:lnTo>
                  <a:lnTo>
                    <a:pt x="687146" y="490804"/>
                  </a:lnTo>
                  <a:lnTo>
                    <a:pt x="733094" y="489153"/>
                  </a:lnTo>
                  <a:lnTo>
                    <a:pt x="775525" y="475945"/>
                  </a:lnTo>
                  <a:lnTo>
                    <a:pt x="812660" y="452678"/>
                  </a:lnTo>
                  <a:lnTo>
                    <a:pt x="842721" y="420801"/>
                  </a:lnTo>
                  <a:lnTo>
                    <a:pt x="863917" y="381787"/>
                  </a:lnTo>
                  <a:lnTo>
                    <a:pt x="874471" y="337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3598" y="4036961"/>
              <a:ext cx="3528695" cy="4645025"/>
            </a:xfrm>
            <a:custGeom>
              <a:avLst/>
              <a:gdLst/>
              <a:ahLst/>
              <a:cxnLst/>
              <a:rect l="l" t="t" r="r" b="b"/>
              <a:pathLst>
                <a:path w="3528695" h="4645025">
                  <a:moveTo>
                    <a:pt x="1163142" y="2050008"/>
                  </a:moveTo>
                  <a:lnTo>
                    <a:pt x="1128966" y="2030298"/>
                  </a:lnTo>
                  <a:lnTo>
                    <a:pt x="1085761" y="2027389"/>
                  </a:lnTo>
                  <a:lnTo>
                    <a:pt x="1058849" y="2028101"/>
                  </a:lnTo>
                  <a:lnTo>
                    <a:pt x="996162" y="2034476"/>
                  </a:lnTo>
                  <a:lnTo>
                    <a:pt x="923963" y="2048243"/>
                  </a:lnTo>
                  <a:lnTo>
                    <a:pt x="885164" y="2058200"/>
                  </a:lnTo>
                  <a:lnTo>
                    <a:pt x="845032" y="2070379"/>
                  </a:lnTo>
                  <a:lnTo>
                    <a:pt x="803922" y="2084895"/>
                  </a:lnTo>
                  <a:lnTo>
                    <a:pt x="762190" y="2101862"/>
                  </a:lnTo>
                  <a:lnTo>
                    <a:pt x="720153" y="2121420"/>
                  </a:lnTo>
                  <a:lnTo>
                    <a:pt x="678192" y="2143671"/>
                  </a:lnTo>
                  <a:lnTo>
                    <a:pt x="636638" y="2168753"/>
                  </a:lnTo>
                  <a:lnTo>
                    <a:pt x="595845" y="2196769"/>
                  </a:lnTo>
                  <a:lnTo>
                    <a:pt x="556158" y="2227859"/>
                  </a:lnTo>
                  <a:lnTo>
                    <a:pt x="517931" y="2262136"/>
                  </a:lnTo>
                  <a:lnTo>
                    <a:pt x="481507" y="2299728"/>
                  </a:lnTo>
                  <a:lnTo>
                    <a:pt x="447243" y="2340749"/>
                  </a:lnTo>
                  <a:lnTo>
                    <a:pt x="415467" y="2385339"/>
                  </a:lnTo>
                  <a:lnTo>
                    <a:pt x="386562" y="2433586"/>
                  </a:lnTo>
                  <a:lnTo>
                    <a:pt x="360845" y="2485644"/>
                  </a:lnTo>
                  <a:lnTo>
                    <a:pt x="338683" y="2541613"/>
                  </a:lnTo>
                  <a:lnTo>
                    <a:pt x="320408" y="2601633"/>
                  </a:lnTo>
                  <a:lnTo>
                    <a:pt x="306387" y="2665806"/>
                  </a:lnTo>
                  <a:lnTo>
                    <a:pt x="0" y="3653282"/>
                  </a:lnTo>
                  <a:lnTo>
                    <a:pt x="595210" y="3859492"/>
                  </a:lnTo>
                  <a:lnTo>
                    <a:pt x="841654" y="2815056"/>
                  </a:lnTo>
                  <a:lnTo>
                    <a:pt x="854189" y="2781427"/>
                  </a:lnTo>
                  <a:lnTo>
                    <a:pt x="870102" y="2742577"/>
                  </a:lnTo>
                  <a:lnTo>
                    <a:pt x="888860" y="2699207"/>
                  </a:lnTo>
                  <a:lnTo>
                    <a:pt x="909993" y="2652052"/>
                  </a:lnTo>
                  <a:lnTo>
                    <a:pt x="1007935" y="2439746"/>
                  </a:lnTo>
                  <a:lnTo>
                    <a:pt x="1057884" y="2329383"/>
                  </a:lnTo>
                  <a:lnTo>
                    <a:pt x="1081341" y="2275649"/>
                  </a:lnTo>
                  <a:lnTo>
                    <a:pt x="1103109" y="2223833"/>
                  </a:lnTo>
                  <a:lnTo>
                    <a:pt x="1122680" y="2174646"/>
                  </a:lnTo>
                  <a:lnTo>
                    <a:pt x="1139545" y="2128799"/>
                  </a:lnTo>
                  <a:lnTo>
                    <a:pt x="1153198" y="2087016"/>
                  </a:lnTo>
                  <a:lnTo>
                    <a:pt x="1163142" y="2050008"/>
                  </a:lnTo>
                  <a:close/>
                </a:path>
                <a:path w="3528695" h="4645025">
                  <a:moveTo>
                    <a:pt x="3324644" y="3337560"/>
                  </a:moveTo>
                  <a:lnTo>
                    <a:pt x="3323183" y="3284156"/>
                  </a:lnTo>
                  <a:lnTo>
                    <a:pt x="3317900" y="3232124"/>
                  </a:lnTo>
                  <a:lnTo>
                    <a:pt x="3309137" y="3181566"/>
                  </a:lnTo>
                  <a:lnTo>
                    <a:pt x="3297263" y="3132607"/>
                  </a:lnTo>
                  <a:lnTo>
                    <a:pt x="3282607" y="3085376"/>
                  </a:lnTo>
                  <a:lnTo>
                    <a:pt x="3265538" y="3039986"/>
                  </a:lnTo>
                  <a:lnTo>
                    <a:pt x="3246386" y="2996565"/>
                  </a:lnTo>
                  <a:lnTo>
                    <a:pt x="3225508" y="2955226"/>
                  </a:lnTo>
                  <a:lnTo>
                    <a:pt x="3203257" y="2916085"/>
                  </a:lnTo>
                  <a:lnTo>
                    <a:pt x="3179991" y="2879267"/>
                  </a:lnTo>
                  <a:lnTo>
                    <a:pt x="3156026" y="2844889"/>
                  </a:lnTo>
                  <a:lnTo>
                    <a:pt x="3131743" y="2813088"/>
                  </a:lnTo>
                  <a:lnTo>
                    <a:pt x="3083598" y="2757627"/>
                  </a:lnTo>
                  <a:lnTo>
                    <a:pt x="3038322" y="2713863"/>
                  </a:lnTo>
                  <a:lnTo>
                    <a:pt x="2998724" y="2682735"/>
                  </a:lnTo>
                  <a:lnTo>
                    <a:pt x="2956064" y="2661882"/>
                  </a:lnTo>
                  <a:lnTo>
                    <a:pt x="2947708" y="2662288"/>
                  </a:lnTo>
                  <a:lnTo>
                    <a:pt x="2927705" y="2701785"/>
                  </a:lnTo>
                  <a:lnTo>
                    <a:pt x="2912516" y="2743035"/>
                  </a:lnTo>
                  <a:lnTo>
                    <a:pt x="2897327" y="2789466"/>
                  </a:lnTo>
                  <a:lnTo>
                    <a:pt x="2882188" y="2840177"/>
                  </a:lnTo>
                  <a:lnTo>
                    <a:pt x="2867139" y="2894330"/>
                  </a:lnTo>
                  <a:lnTo>
                    <a:pt x="2852229" y="2951022"/>
                  </a:lnTo>
                  <a:lnTo>
                    <a:pt x="2823006" y="3068561"/>
                  </a:lnTo>
                  <a:lnTo>
                    <a:pt x="2768244" y="3295815"/>
                  </a:lnTo>
                  <a:lnTo>
                    <a:pt x="2755595" y="3345916"/>
                  </a:lnTo>
                  <a:lnTo>
                    <a:pt x="2743441" y="3391560"/>
                  </a:lnTo>
                  <a:lnTo>
                    <a:pt x="2731833" y="3431908"/>
                  </a:lnTo>
                  <a:lnTo>
                    <a:pt x="2720835" y="3466058"/>
                  </a:lnTo>
                  <a:lnTo>
                    <a:pt x="2266619" y="4438523"/>
                  </a:lnTo>
                  <a:lnTo>
                    <a:pt x="2861830" y="4644695"/>
                  </a:lnTo>
                  <a:lnTo>
                    <a:pt x="3233661" y="3679901"/>
                  </a:lnTo>
                  <a:lnTo>
                    <a:pt x="3262452" y="3620833"/>
                  </a:lnTo>
                  <a:lnTo>
                    <a:pt x="3285325" y="3562413"/>
                  </a:lnTo>
                  <a:lnTo>
                    <a:pt x="3302635" y="3504755"/>
                  </a:lnTo>
                  <a:lnTo>
                    <a:pt x="3314725" y="3447986"/>
                  </a:lnTo>
                  <a:lnTo>
                    <a:pt x="3321939" y="3392208"/>
                  </a:lnTo>
                  <a:lnTo>
                    <a:pt x="3324644" y="3337560"/>
                  </a:lnTo>
                  <a:close/>
                </a:path>
                <a:path w="3528695" h="4645025">
                  <a:moveTo>
                    <a:pt x="3528377" y="1067981"/>
                  </a:moveTo>
                  <a:lnTo>
                    <a:pt x="3528187" y="1022146"/>
                  </a:lnTo>
                  <a:lnTo>
                    <a:pt x="3526574" y="976261"/>
                  </a:lnTo>
                  <a:lnTo>
                    <a:pt x="3523450" y="930389"/>
                  </a:lnTo>
                  <a:lnTo>
                    <a:pt x="3518763" y="884580"/>
                  </a:lnTo>
                  <a:lnTo>
                    <a:pt x="3512439" y="838885"/>
                  </a:lnTo>
                  <a:lnTo>
                    <a:pt x="3504400" y="793369"/>
                  </a:lnTo>
                  <a:lnTo>
                    <a:pt x="3494633" y="748296"/>
                  </a:lnTo>
                  <a:lnTo>
                    <a:pt x="3482924" y="703059"/>
                  </a:lnTo>
                  <a:lnTo>
                    <a:pt x="3469335" y="658380"/>
                  </a:lnTo>
                  <a:lnTo>
                    <a:pt x="3453765" y="614095"/>
                  </a:lnTo>
                  <a:lnTo>
                    <a:pt x="3436124" y="570255"/>
                  </a:lnTo>
                  <a:lnTo>
                    <a:pt x="3416363" y="526910"/>
                  </a:lnTo>
                  <a:lnTo>
                    <a:pt x="3394392" y="484124"/>
                  </a:lnTo>
                  <a:lnTo>
                    <a:pt x="3370148" y="441947"/>
                  </a:lnTo>
                  <a:lnTo>
                    <a:pt x="3343567" y="400443"/>
                  </a:lnTo>
                  <a:lnTo>
                    <a:pt x="3314573" y="359651"/>
                  </a:lnTo>
                  <a:lnTo>
                    <a:pt x="3283089" y="319646"/>
                  </a:lnTo>
                  <a:lnTo>
                    <a:pt x="3249066" y="280466"/>
                  </a:lnTo>
                  <a:lnTo>
                    <a:pt x="3212414" y="242163"/>
                  </a:lnTo>
                  <a:lnTo>
                    <a:pt x="3173057" y="204812"/>
                  </a:lnTo>
                  <a:lnTo>
                    <a:pt x="3130956" y="168452"/>
                  </a:lnTo>
                  <a:lnTo>
                    <a:pt x="3086011" y="133146"/>
                  </a:lnTo>
                  <a:lnTo>
                    <a:pt x="3075533" y="125666"/>
                  </a:lnTo>
                  <a:lnTo>
                    <a:pt x="3075533" y="1633753"/>
                  </a:lnTo>
                  <a:lnTo>
                    <a:pt x="3075470" y="1660118"/>
                  </a:lnTo>
                  <a:lnTo>
                    <a:pt x="3069171" y="1716239"/>
                  </a:lnTo>
                  <a:lnTo>
                    <a:pt x="3052546" y="1775714"/>
                  </a:lnTo>
                  <a:lnTo>
                    <a:pt x="3023108" y="1837105"/>
                  </a:lnTo>
                  <a:lnTo>
                    <a:pt x="2978340" y="1899018"/>
                  </a:lnTo>
                  <a:lnTo>
                    <a:pt x="2949435" y="1929726"/>
                  </a:lnTo>
                  <a:lnTo>
                    <a:pt x="2915767" y="1960029"/>
                  </a:lnTo>
                  <a:lnTo>
                    <a:pt x="2877007" y="1989759"/>
                  </a:lnTo>
                  <a:lnTo>
                    <a:pt x="2832862" y="2018741"/>
                  </a:lnTo>
                  <a:lnTo>
                    <a:pt x="2783014" y="2046782"/>
                  </a:lnTo>
                  <a:lnTo>
                    <a:pt x="2727147" y="2073719"/>
                  </a:lnTo>
                  <a:lnTo>
                    <a:pt x="2664955" y="2099373"/>
                  </a:lnTo>
                  <a:lnTo>
                    <a:pt x="2596108" y="2123554"/>
                  </a:lnTo>
                  <a:lnTo>
                    <a:pt x="2520327" y="2146109"/>
                  </a:lnTo>
                  <a:lnTo>
                    <a:pt x="2437269" y="2166848"/>
                  </a:lnTo>
                  <a:lnTo>
                    <a:pt x="2346642" y="2185593"/>
                  </a:lnTo>
                  <a:lnTo>
                    <a:pt x="2317458" y="2189873"/>
                  </a:lnTo>
                  <a:lnTo>
                    <a:pt x="2243112" y="2214613"/>
                  </a:lnTo>
                  <a:lnTo>
                    <a:pt x="2143379" y="2277618"/>
                  </a:lnTo>
                  <a:lnTo>
                    <a:pt x="2038057" y="2396731"/>
                  </a:lnTo>
                  <a:lnTo>
                    <a:pt x="2030984" y="2238679"/>
                  </a:lnTo>
                  <a:lnTo>
                    <a:pt x="1993569" y="2128151"/>
                  </a:lnTo>
                  <a:lnTo>
                    <a:pt x="1951951" y="2063242"/>
                  </a:lnTo>
                  <a:lnTo>
                    <a:pt x="1932266" y="2042033"/>
                  </a:lnTo>
                  <a:lnTo>
                    <a:pt x="1634629" y="1597494"/>
                  </a:lnTo>
                  <a:lnTo>
                    <a:pt x="1617103" y="1348384"/>
                  </a:lnTo>
                  <a:lnTo>
                    <a:pt x="1722120" y="1239431"/>
                  </a:lnTo>
                  <a:lnTo>
                    <a:pt x="1792135" y="1215402"/>
                  </a:lnTo>
                  <a:lnTo>
                    <a:pt x="1845348" y="1203439"/>
                  </a:lnTo>
                  <a:lnTo>
                    <a:pt x="1894522" y="1188961"/>
                  </a:lnTo>
                  <a:lnTo>
                    <a:pt x="1939912" y="1172171"/>
                  </a:lnTo>
                  <a:lnTo>
                    <a:pt x="1981784" y="1153261"/>
                  </a:lnTo>
                  <a:lnTo>
                    <a:pt x="2020417" y="1132433"/>
                  </a:lnTo>
                  <a:lnTo>
                    <a:pt x="2056079" y="1109878"/>
                  </a:lnTo>
                  <a:lnTo>
                    <a:pt x="2089048" y="1085786"/>
                  </a:lnTo>
                  <a:lnTo>
                    <a:pt x="2119579" y="1060373"/>
                  </a:lnTo>
                  <a:lnTo>
                    <a:pt x="2147963" y="1033805"/>
                  </a:lnTo>
                  <a:lnTo>
                    <a:pt x="2174443" y="1006284"/>
                  </a:lnTo>
                  <a:lnTo>
                    <a:pt x="2222830" y="949210"/>
                  </a:lnTo>
                  <a:lnTo>
                    <a:pt x="2266899" y="890676"/>
                  </a:lnTo>
                  <a:lnTo>
                    <a:pt x="2308822" y="832269"/>
                  </a:lnTo>
                  <a:lnTo>
                    <a:pt x="2329650" y="803605"/>
                  </a:lnTo>
                  <a:lnTo>
                    <a:pt x="2372385" y="748296"/>
                  </a:lnTo>
                  <a:lnTo>
                    <a:pt x="2418372" y="697014"/>
                  </a:lnTo>
                  <a:lnTo>
                    <a:pt x="2469769" y="651306"/>
                  </a:lnTo>
                  <a:lnTo>
                    <a:pt x="2528747" y="612749"/>
                  </a:lnTo>
                  <a:lnTo>
                    <a:pt x="2597454" y="582891"/>
                  </a:lnTo>
                  <a:lnTo>
                    <a:pt x="2636139" y="571715"/>
                  </a:lnTo>
                  <a:lnTo>
                    <a:pt x="2678061" y="563308"/>
                  </a:lnTo>
                  <a:lnTo>
                    <a:pt x="2708783" y="584987"/>
                  </a:lnTo>
                  <a:lnTo>
                    <a:pt x="2756624" y="631825"/>
                  </a:lnTo>
                  <a:lnTo>
                    <a:pt x="2789085" y="683209"/>
                  </a:lnTo>
                  <a:lnTo>
                    <a:pt x="2809494" y="739038"/>
                  </a:lnTo>
                  <a:lnTo>
                    <a:pt x="2821165" y="799223"/>
                  </a:lnTo>
                  <a:lnTo>
                    <a:pt x="2827413" y="863650"/>
                  </a:lnTo>
                  <a:lnTo>
                    <a:pt x="2831452" y="930389"/>
                  </a:lnTo>
                  <a:lnTo>
                    <a:pt x="2833878" y="968070"/>
                  </a:lnTo>
                  <a:lnTo>
                    <a:pt x="2841091" y="1042708"/>
                  </a:lnTo>
                  <a:lnTo>
                    <a:pt x="2846819" y="1081506"/>
                  </a:lnTo>
                  <a:lnTo>
                    <a:pt x="2854502" y="1121270"/>
                  </a:lnTo>
                  <a:lnTo>
                    <a:pt x="2864561" y="1161986"/>
                  </a:lnTo>
                  <a:lnTo>
                    <a:pt x="2877413" y="1203655"/>
                  </a:lnTo>
                  <a:lnTo>
                    <a:pt x="2893466" y="1246238"/>
                  </a:lnTo>
                  <a:lnTo>
                    <a:pt x="2913151" y="1289748"/>
                  </a:lnTo>
                  <a:lnTo>
                    <a:pt x="2936862" y="1334173"/>
                  </a:lnTo>
                  <a:lnTo>
                    <a:pt x="2965031" y="1379486"/>
                  </a:lnTo>
                  <a:lnTo>
                    <a:pt x="2998063" y="1425676"/>
                  </a:lnTo>
                  <a:lnTo>
                    <a:pt x="3036379" y="1472742"/>
                  </a:lnTo>
                  <a:lnTo>
                    <a:pt x="3037230" y="1474355"/>
                  </a:lnTo>
                  <a:lnTo>
                    <a:pt x="3052280" y="1510411"/>
                  </a:lnTo>
                  <a:lnTo>
                    <a:pt x="3067088" y="1563547"/>
                  </a:lnTo>
                  <a:lnTo>
                    <a:pt x="3073946" y="1608747"/>
                  </a:lnTo>
                  <a:lnTo>
                    <a:pt x="3075533" y="1633753"/>
                  </a:lnTo>
                  <a:lnTo>
                    <a:pt x="3075533" y="125666"/>
                  </a:lnTo>
                  <a:lnTo>
                    <a:pt x="3038157" y="98945"/>
                  </a:lnTo>
                  <a:lnTo>
                    <a:pt x="2987332" y="65900"/>
                  </a:lnTo>
                  <a:lnTo>
                    <a:pt x="2933458" y="34061"/>
                  </a:lnTo>
                  <a:lnTo>
                    <a:pt x="2876486" y="3505"/>
                  </a:lnTo>
                  <a:lnTo>
                    <a:pt x="2876842" y="2400"/>
                  </a:lnTo>
                  <a:lnTo>
                    <a:pt x="2875597" y="2120"/>
                  </a:lnTo>
                  <a:lnTo>
                    <a:pt x="2874416" y="1968"/>
                  </a:lnTo>
                  <a:lnTo>
                    <a:pt x="2873121" y="1714"/>
                  </a:lnTo>
                  <a:lnTo>
                    <a:pt x="2872028" y="1193"/>
                  </a:lnTo>
                  <a:lnTo>
                    <a:pt x="2870962" y="558"/>
                  </a:lnTo>
                  <a:lnTo>
                    <a:pt x="2869806" y="0"/>
                  </a:lnTo>
                  <a:lnTo>
                    <a:pt x="2869450" y="1079"/>
                  </a:lnTo>
                  <a:lnTo>
                    <a:pt x="2027478" y="129628"/>
                  </a:lnTo>
                  <a:lnTo>
                    <a:pt x="1538325" y="681482"/>
                  </a:lnTo>
                  <a:lnTo>
                    <a:pt x="1311338" y="1285074"/>
                  </a:lnTo>
                  <a:lnTo>
                    <a:pt x="1255814" y="1568843"/>
                  </a:lnTo>
                  <a:lnTo>
                    <a:pt x="1206652" y="1725980"/>
                  </a:lnTo>
                  <a:lnTo>
                    <a:pt x="1198092" y="1866290"/>
                  </a:lnTo>
                  <a:lnTo>
                    <a:pt x="1208697" y="1967077"/>
                  </a:lnTo>
                  <a:lnTo>
                    <a:pt x="1217002" y="2005711"/>
                  </a:lnTo>
                  <a:lnTo>
                    <a:pt x="1478978" y="2130514"/>
                  </a:lnTo>
                  <a:lnTo>
                    <a:pt x="1696605" y="2400198"/>
                  </a:lnTo>
                  <a:lnTo>
                    <a:pt x="1845259" y="2668943"/>
                  </a:lnTo>
                  <a:lnTo>
                    <a:pt x="1900275" y="2790926"/>
                  </a:lnTo>
                  <a:lnTo>
                    <a:pt x="2019033" y="2730144"/>
                  </a:lnTo>
                  <a:lnTo>
                    <a:pt x="2302179" y="2613190"/>
                  </a:lnTo>
                  <a:lnTo>
                    <a:pt x="2640076" y="2538145"/>
                  </a:lnTo>
                  <a:lnTo>
                    <a:pt x="2923082" y="2603144"/>
                  </a:lnTo>
                  <a:lnTo>
                    <a:pt x="2954744" y="2577350"/>
                  </a:lnTo>
                  <a:lnTo>
                    <a:pt x="2993733" y="2538145"/>
                  </a:lnTo>
                  <a:lnTo>
                    <a:pt x="3028200" y="2503474"/>
                  </a:lnTo>
                  <a:lnTo>
                    <a:pt x="3104007" y="2396731"/>
                  </a:lnTo>
                  <a:lnTo>
                    <a:pt x="3111119" y="2386723"/>
                  </a:lnTo>
                  <a:lnTo>
                    <a:pt x="3171152" y="2232329"/>
                  </a:lnTo>
                  <a:lnTo>
                    <a:pt x="3173831" y="2227910"/>
                  </a:lnTo>
                  <a:lnTo>
                    <a:pt x="3177070" y="2222474"/>
                  </a:lnTo>
                  <a:lnTo>
                    <a:pt x="3201035" y="2180463"/>
                  </a:lnTo>
                  <a:lnTo>
                    <a:pt x="3228619" y="2129231"/>
                  </a:lnTo>
                  <a:lnTo>
                    <a:pt x="3250539" y="2086508"/>
                  </a:lnTo>
                  <a:lnTo>
                    <a:pt x="3274606" y="2037435"/>
                  </a:lnTo>
                  <a:lnTo>
                    <a:pt x="3300272" y="1982457"/>
                  </a:lnTo>
                  <a:lnTo>
                    <a:pt x="3326968" y="1922018"/>
                  </a:lnTo>
                  <a:lnTo>
                    <a:pt x="3354146" y="1856562"/>
                  </a:lnTo>
                  <a:lnTo>
                    <a:pt x="3381235" y="1786509"/>
                  </a:lnTo>
                  <a:lnTo>
                    <a:pt x="3394570" y="1749894"/>
                  </a:lnTo>
                  <a:lnTo>
                    <a:pt x="3407664" y="1712302"/>
                  </a:lnTo>
                  <a:lnTo>
                    <a:pt x="3420465" y="1673783"/>
                  </a:lnTo>
                  <a:lnTo>
                    <a:pt x="3432886" y="1634401"/>
                  </a:lnTo>
                  <a:lnTo>
                    <a:pt x="3444862" y="1594192"/>
                  </a:lnTo>
                  <a:lnTo>
                    <a:pt x="3456330" y="1553222"/>
                  </a:lnTo>
                  <a:lnTo>
                    <a:pt x="3467214" y="1511554"/>
                  </a:lnTo>
                  <a:lnTo>
                    <a:pt x="3477437" y="1469224"/>
                  </a:lnTo>
                  <a:lnTo>
                    <a:pt x="3486937" y="1426298"/>
                  </a:lnTo>
                  <a:lnTo>
                    <a:pt x="3495637" y="1382826"/>
                  </a:lnTo>
                  <a:lnTo>
                    <a:pt x="3503472" y="1338872"/>
                  </a:lnTo>
                  <a:lnTo>
                    <a:pt x="3510381" y="1294485"/>
                  </a:lnTo>
                  <a:lnTo>
                    <a:pt x="3516274" y="1249718"/>
                  </a:lnTo>
                  <a:lnTo>
                    <a:pt x="3521087" y="1204633"/>
                  </a:lnTo>
                  <a:lnTo>
                    <a:pt x="3524758" y="1159268"/>
                  </a:lnTo>
                  <a:lnTo>
                    <a:pt x="3527209" y="1113701"/>
                  </a:lnTo>
                  <a:lnTo>
                    <a:pt x="3528377" y="1067981"/>
                  </a:lnTo>
                  <a:close/>
                </a:path>
              </a:pathLst>
            </a:custGeom>
            <a:solidFill>
              <a:srgbClr val="171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9615" y="6417967"/>
              <a:ext cx="5117465" cy="3184525"/>
            </a:xfrm>
            <a:custGeom>
              <a:avLst/>
              <a:gdLst/>
              <a:ahLst/>
              <a:cxnLst/>
              <a:rect l="l" t="t" r="r" b="b"/>
              <a:pathLst>
                <a:path w="5117465" h="3184525">
                  <a:moveTo>
                    <a:pt x="4912324" y="3183993"/>
                  </a:moveTo>
                  <a:lnTo>
                    <a:pt x="205154" y="3183993"/>
                  </a:lnTo>
                  <a:lnTo>
                    <a:pt x="163805" y="3178398"/>
                  </a:lnTo>
                  <a:lnTo>
                    <a:pt x="125296" y="3162350"/>
                  </a:lnTo>
                  <a:lnTo>
                    <a:pt x="90451" y="3136957"/>
                  </a:lnTo>
                  <a:lnTo>
                    <a:pt x="60093" y="3103328"/>
                  </a:lnTo>
                  <a:lnTo>
                    <a:pt x="35048" y="3062570"/>
                  </a:lnTo>
                  <a:lnTo>
                    <a:pt x="16139" y="3015791"/>
                  </a:lnTo>
                  <a:lnTo>
                    <a:pt x="4189" y="2964099"/>
                  </a:lnTo>
                  <a:lnTo>
                    <a:pt x="0" y="2908602"/>
                  </a:lnTo>
                  <a:lnTo>
                    <a:pt x="0" y="275368"/>
                  </a:lnTo>
                  <a:lnTo>
                    <a:pt x="4166" y="219872"/>
                  </a:lnTo>
                  <a:lnTo>
                    <a:pt x="16116" y="168182"/>
                  </a:lnTo>
                  <a:lnTo>
                    <a:pt x="35025" y="121407"/>
                  </a:lnTo>
                  <a:lnTo>
                    <a:pt x="60071" y="80653"/>
                  </a:lnTo>
                  <a:lnTo>
                    <a:pt x="90428" y="47028"/>
                  </a:lnTo>
                  <a:lnTo>
                    <a:pt x="125273" y="21639"/>
                  </a:lnTo>
                  <a:lnTo>
                    <a:pt x="163782" y="5594"/>
                  </a:lnTo>
                  <a:lnTo>
                    <a:pt x="205132" y="0"/>
                  </a:lnTo>
                  <a:lnTo>
                    <a:pt x="4912324" y="0"/>
                  </a:lnTo>
                  <a:lnTo>
                    <a:pt x="4953673" y="5594"/>
                  </a:lnTo>
                  <a:lnTo>
                    <a:pt x="4992182" y="21639"/>
                  </a:lnTo>
                  <a:lnTo>
                    <a:pt x="5027028" y="47028"/>
                  </a:lnTo>
                  <a:lnTo>
                    <a:pt x="5057385" y="80653"/>
                  </a:lnTo>
                  <a:lnTo>
                    <a:pt x="5082430" y="121407"/>
                  </a:lnTo>
                  <a:lnTo>
                    <a:pt x="5101339" y="168182"/>
                  </a:lnTo>
                  <a:lnTo>
                    <a:pt x="5113289" y="219872"/>
                  </a:lnTo>
                  <a:lnTo>
                    <a:pt x="5117456" y="275368"/>
                  </a:lnTo>
                  <a:lnTo>
                    <a:pt x="5117456" y="2908602"/>
                  </a:lnTo>
                  <a:lnTo>
                    <a:pt x="5113289" y="2964099"/>
                  </a:lnTo>
                  <a:lnTo>
                    <a:pt x="5101339" y="3015791"/>
                  </a:lnTo>
                  <a:lnTo>
                    <a:pt x="5082430" y="3062570"/>
                  </a:lnTo>
                  <a:lnTo>
                    <a:pt x="5057385" y="3103328"/>
                  </a:lnTo>
                  <a:lnTo>
                    <a:pt x="5027028" y="3136957"/>
                  </a:lnTo>
                  <a:lnTo>
                    <a:pt x="4992182" y="3162350"/>
                  </a:lnTo>
                  <a:lnTo>
                    <a:pt x="4953673" y="3178398"/>
                  </a:lnTo>
                  <a:lnTo>
                    <a:pt x="4912324" y="3183993"/>
                  </a:lnTo>
                  <a:close/>
                </a:path>
              </a:pathLst>
            </a:custGeom>
            <a:solidFill>
              <a:srgbClr val="E7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9638" y="8710540"/>
              <a:ext cx="5117465" cy="508000"/>
            </a:xfrm>
            <a:custGeom>
              <a:avLst/>
              <a:gdLst/>
              <a:ahLst/>
              <a:cxnLst/>
              <a:rect l="l" t="t" r="r" b="b"/>
              <a:pathLst>
                <a:path w="5117465" h="508000">
                  <a:moveTo>
                    <a:pt x="5117433" y="507762"/>
                  </a:moveTo>
                  <a:lnTo>
                    <a:pt x="0" y="507762"/>
                  </a:lnTo>
                  <a:lnTo>
                    <a:pt x="0" y="0"/>
                  </a:lnTo>
                  <a:lnTo>
                    <a:pt x="5117433" y="0"/>
                  </a:lnTo>
                  <a:lnTo>
                    <a:pt x="5117433" y="507762"/>
                  </a:lnTo>
                  <a:close/>
                </a:path>
              </a:pathLst>
            </a:custGeom>
            <a:solidFill>
              <a:srgbClr val="171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4734" y="6879535"/>
              <a:ext cx="1004569" cy="835025"/>
            </a:xfrm>
            <a:custGeom>
              <a:avLst/>
              <a:gdLst/>
              <a:ahLst/>
              <a:cxnLst/>
              <a:rect l="l" t="t" r="r" b="b"/>
              <a:pathLst>
                <a:path w="1004569" h="835025">
                  <a:moveTo>
                    <a:pt x="919940" y="834443"/>
                  </a:moveTo>
                  <a:lnTo>
                    <a:pt x="79380" y="834443"/>
                  </a:lnTo>
                  <a:lnTo>
                    <a:pt x="57607" y="823322"/>
                  </a:lnTo>
                  <a:lnTo>
                    <a:pt x="31361" y="795865"/>
                  </a:lnTo>
                  <a:lnTo>
                    <a:pt x="9279" y="760936"/>
                  </a:lnTo>
                  <a:lnTo>
                    <a:pt x="0" y="727399"/>
                  </a:lnTo>
                  <a:lnTo>
                    <a:pt x="0" y="103033"/>
                  </a:lnTo>
                  <a:lnTo>
                    <a:pt x="9279" y="70123"/>
                  </a:lnTo>
                  <a:lnTo>
                    <a:pt x="31361" y="36573"/>
                  </a:lnTo>
                  <a:lnTo>
                    <a:pt x="57607" y="10495"/>
                  </a:lnTo>
                  <a:lnTo>
                    <a:pt x="79380" y="0"/>
                  </a:lnTo>
                  <a:lnTo>
                    <a:pt x="919940" y="0"/>
                  </a:lnTo>
                  <a:lnTo>
                    <a:pt x="942517" y="10495"/>
                  </a:lnTo>
                  <a:lnTo>
                    <a:pt x="970509" y="36573"/>
                  </a:lnTo>
                  <a:lnTo>
                    <a:pt x="994332" y="70123"/>
                  </a:lnTo>
                  <a:lnTo>
                    <a:pt x="1004402" y="103033"/>
                  </a:lnTo>
                  <a:lnTo>
                    <a:pt x="1004402" y="727399"/>
                  </a:lnTo>
                  <a:lnTo>
                    <a:pt x="994328" y="760936"/>
                  </a:lnTo>
                  <a:lnTo>
                    <a:pt x="970500" y="795865"/>
                  </a:lnTo>
                  <a:lnTo>
                    <a:pt x="942507" y="823322"/>
                  </a:lnTo>
                  <a:lnTo>
                    <a:pt x="919940" y="834443"/>
                  </a:lnTo>
                  <a:close/>
                </a:path>
              </a:pathLst>
            </a:custGeom>
            <a:solidFill>
              <a:srgbClr val="F7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34730" y="7070368"/>
              <a:ext cx="4339590" cy="1217295"/>
            </a:xfrm>
            <a:custGeom>
              <a:avLst/>
              <a:gdLst/>
              <a:ahLst/>
              <a:cxnLst/>
              <a:rect l="l" t="t" r="r" b="b"/>
              <a:pathLst>
                <a:path w="4339590" h="1217295">
                  <a:moveTo>
                    <a:pt x="1004379" y="1080223"/>
                  </a:moveTo>
                  <a:lnTo>
                    <a:pt x="1001217" y="1075169"/>
                  </a:lnTo>
                  <a:lnTo>
                    <a:pt x="992581" y="1071041"/>
                  </a:lnTo>
                  <a:lnTo>
                    <a:pt x="979792" y="1068260"/>
                  </a:lnTo>
                  <a:lnTo>
                    <a:pt x="964133" y="1067231"/>
                  </a:lnTo>
                  <a:lnTo>
                    <a:pt x="40246" y="1067231"/>
                  </a:lnTo>
                  <a:lnTo>
                    <a:pt x="24561" y="1068260"/>
                  </a:lnTo>
                  <a:lnTo>
                    <a:pt x="11772" y="1071041"/>
                  </a:lnTo>
                  <a:lnTo>
                    <a:pt x="3162" y="1075169"/>
                  </a:lnTo>
                  <a:lnTo>
                    <a:pt x="0" y="1080223"/>
                  </a:lnTo>
                  <a:lnTo>
                    <a:pt x="0" y="1204277"/>
                  </a:lnTo>
                  <a:lnTo>
                    <a:pt x="3162" y="1209306"/>
                  </a:lnTo>
                  <a:lnTo>
                    <a:pt x="11772" y="1213434"/>
                  </a:lnTo>
                  <a:lnTo>
                    <a:pt x="24561" y="1216215"/>
                  </a:lnTo>
                  <a:lnTo>
                    <a:pt x="40246" y="1217231"/>
                  </a:lnTo>
                  <a:lnTo>
                    <a:pt x="964133" y="1217231"/>
                  </a:lnTo>
                  <a:lnTo>
                    <a:pt x="979792" y="1216215"/>
                  </a:lnTo>
                  <a:lnTo>
                    <a:pt x="992581" y="1213434"/>
                  </a:lnTo>
                  <a:lnTo>
                    <a:pt x="1001217" y="1209306"/>
                  </a:lnTo>
                  <a:lnTo>
                    <a:pt x="1004379" y="1204277"/>
                  </a:lnTo>
                  <a:lnTo>
                    <a:pt x="1004379" y="1080223"/>
                  </a:lnTo>
                  <a:close/>
                </a:path>
                <a:path w="4339590" h="1217295">
                  <a:moveTo>
                    <a:pt x="2115947" y="1080223"/>
                  </a:moveTo>
                  <a:lnTo>
                    <a:pt x="2112797" y="1075169"/>
                  </a:lnTo>
                  <a:lnTo>
                    <a:pt x="2104186" y="1071041"/>
                  </a:lnTo>
                  <a:lnTo>
                    <a:pt x="2091397" y="1068260"/>
                  </a:lnTo>
                  <a:lnTo>
                    <a:pt x="2075751" y="1067231"/>
                  </a:lnTo>
                  <a:lnTo>
                    <a:pt x="1151839" y="1067231"/>
                  </a:lnTo>
                  <a:lnTo>
                    <a:pt x="1136167" y="1068260"/>
                  </a:lnTo>
                  <a:lnTo>
                    <a:pt x="1123378" y="1071041"/>
                  </a:lnTo>
                  <a:lnTo>
                    <a:pt x="1114755" y="1075169"/>
                  </a:lnTo>
                  <a:lnTo>
                    <a:pt x="1111592" y="1080223"/>
                  </a:lnTo>
                  <a:lnTo>
                    <a:pt x="1111592" y="1204277"/>
                  </a:lnTo>
                  <a:lnTo>
                    <a:pt x="1114755" y="1209306"/>
                  </a:lnTo>
                  <a:lnTo>
                    <a:pt x="1123378" y="1213434"/>
                  </a:lnTo>
                  <a:lnTo>
                    <a:pt x="1136167" y="1216215"/>
                  </a:lnTo>
                  <a:lnTo>
                    <a:pt x="1151839" y="1217231"/>
                  </a:lnTo>
                  <a:lnTo>
                    <a:pt x="2075751" y="1217231"/>
                  </a:lnTo>
                  <a:lnTo>
                    <a:pt x="2091397" y="1216215"/>
                  </a:lnTo>
                  <a:lnTo>
                    <a:pt x="2104186" y="1213434"/>
                  </a:lnTo>
                  <a:lnTo>
                    <a:pt x="2112797" y="1209306"/>
                  </a:lnTo>
                  <a:lnTo>
                    <a:pt x="2115947" y="1204277"/>
                  </a:lnTo>
                  <a:lnTo>
                    <a:pt x="2115947" y="1080223"/>
                  </a:lnTo>
                  <a:close/>
                </a:path>
                <a:path w="4339590" h="1217295">
                  <a:moveTo>
                    <a:pt x="3227578" y="1080223"/>
                  </a:moveTo>
                  <a:lnTo>
                    <a:pt x="3224415" y="1075169"/>
                  </a:lnTo>
                  <a:lnTo>
                    <a:pt x="3215792" y="1071041"/>
                  </a:lnTo>
                  <a:lnTo>
                    <a:pt x="3203016" y="1068260"/>
                  </a:lnTo>
                  <a:lnTo>
                    <a:pt x="3187344" y="1067231"/>
                  </a:lnTo>
                  <a:lnTo>
                    <a:pt x="2263432" y="1067231"/>
                  </a:lnTo>
                  <a:lnTo>
                    <a:pt x="2247785" y="1068260"/>
                  </a:lnTo>
                  <a:lnTo>
                    <a:pt x="2234984" y="1071041"/>
                  </a:lnTo>
                  <a:lnTo>
                    <a:pt x="2226360" y="1075169"/>
                  </a:lnTo>
                  <a:lnTo>
                    <a:pt x="2223185" y="1080223"/>
                  </a:lnTo>
                  <a:lnTo>
                    <a:pt x="2223185" y="1204277"/>
                  </a:lnTo>
                  <a:lnTo>
                    <a:pt x="2226360" y="1209306"/>
                  </a:lnTo>
                  <a:lnTo>
                    <a:pt x="2234984" y="1213434"/>
                  </a:lnTo>
                  <a:lnTo>
                    <a:pt x="2247785" y="1216215"/>
                  </a:lnTo>
                  <a:lnTo>
                    <a:pt x="2263432" y="1217231"/>
                  </a:lnTo>
                  <a:lnTo>
                    <a:pt x="3187344" y="1217231"/>
                  </a:lnTo>
                  <a:lnTo>
                    <a:pt x="3203003" y="1216215"/>
                  </a:lnTo>
                  <a:lnTo>
                    <a:pt x="3215792" y="1213434"/>
                  </a:lnTo>
                  <a:lnTo>
                    <a:pt x="3224415" y="1209306"/>
                  </a:lnTo>
                  <a:lnTo>
                    <a:pt x="3227578" y="1204277"/>
                  </a:lnTo>
                  <a:lnTo>
                    <a:pt x="3227578" y="1080223"/>
                  </a:lnTo>
                  <a:close/>
                </a:path>
                <a:path w="4339590" h="1217295">
                  <a:moveTo>
                    <a:pt x="4209491" y="0"/>
                  </a:moveTo>
                  <a:lnTo>
                    <a:pt x="2082152" y="0"/>
                  </a:lnTo>
                  <a:lnTo>
                    <a:pt x="2082152" y="556412"/>
                  </a:lnTo>
                  <a:lnTo>
                    <a:pt x="4209491" y="556412"/>
                  </a:lnTo>
                  <a:lnTo>
                    <a:pt x="4209491" y="0"/>
                  </a:lnTo>
                  <a:close/>
                </a:path>
                <a:path w="4339590" h="1217295">
                  <a:moveTo>
                    <a:pt x="4339196" y="1080223"/>
                  </a:moveTo>
                  <a:lnTo>
                    <a:pt x="4336034" y="1075169"/>
                  </a:lnTo>
                  <a:lnTo>
                    <a:pt x="4327410" y="1071041"/>
                  </a:lnTo>
                  <a:lnTo>
                    <a:pt x="4314609" y="1068260"/>
                  </a:lnTo>
                  <a:lnTo>
                    <a:pt x="4298950" y="1067231"/>
                  </a:lnTo>
                  <a:lnTo>
                    <a:pt x="3375037" y="1067231"/>
                  </a:lnTo>
                  <a:lnTo>
                    <a:pt x="3359378" y="1068260"/>
                  </a:lnTo>
                  <a:lnTo>
                    <a:pt x="3346577" y="1071041"/>
                  </a:lnTo>
                  <a:lnTo>
                    <a:pt x="3337953" y="1075169"/>
                  </a:lnTo>
                  <a:lnTo>
                    <a:pt x="3334791" y="1080223"/>
                  </a:lnTo>
                  <a:lnTo>
                    <a:pt x="3334791" y="1204277"/>
                  </a:lnTo>
                  <a:lnTo>
                    <a:pt x="3337953" y="1209306"/>
                  </a:lnTo>
                  <a:lnTo>
                    <a:pt x="3346577" y="1213434"/>
                  </a:lnTo>
                  <a:lnTo>
                    <a:pt x="3359378" y="1216215"/>
                  </a:lnTo>
                  <a:lnTo>
                    <a:pt x="3375037" y="1217231"/>
                  </a:lnTo>
                  <a:lnTo>
                    <a:pt x="4298950" y="1217231"/>
                  </a:lnTo>
                  <a:lnTo>
                    <a:pt x="4314609" y="1216215"/>
                  </a:lnTo>
                  <a:lnTo>
                    <a:pt x="4327410" y="1213434"/>
                  </a:lnTo>
                  <a:lnTo>
                    <a:pt x="4336034" y="1209306"/>
                  </a:lnTo>
                  <a:lnTo>
                    <a:pt x="4339196" y="1204277"/>
                  </a:lnTo>
                  <a:lnTo>
                    <a:pt x="4339196" y="1080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638" y="4009911"/>
              <a:ext cx="5812347" cy="55920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884111" y="3789411"/>
            <a:ext cx="5518785" cy="198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4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0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09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5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55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4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09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3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6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200" spc="-3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09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585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0"/>
              </a:spcBef>
            </a:pPr>
            <a:r>
              <a:rPr spc="-844" dirty="0"/>
              <a:t>T</a:t>
            </a:r>
            <a:r>
              <a:rPr spc="-730" dirty="0"/>
              <a:t>ee</a:t>
            </a:r>
            <a:r>
              <a:rPr spc="-1005" dirty="0"/>
              <a:t>n</a:t>
            </a:r>
            <a:r>
              <a:rPr spc="-720" dirty="0"/>
              <a:t> </a:t>
            </a:r>
            <a:r>
              <a:rPr spc="-1145" dirty="0"/>
              <a:t>a</a:t>
            </a:r>
            <a:r>
              <a:rPr spc="-690" dirty="0"/>
              <a:t>tt</a:t>
            </a:r>
            <a:r>
              <a:rPr spc="-1065" dirty="0"/>
              <a:t>r</a:t>
            </a:r>
            <a:r>
              <a:rPr spc="-1145" dirty="0"/>
              <a:t>a</a:t>
            </a:r>
            <a:r>
              <a:rPr spc="-210" dirty="0"/>
              <a:t>c</a:t>
            </a:r>
            <a:r>
              <a:rPr spc="-690" dirty="0"/>
              <a:t>t</a:t>
            </a:r>
            <a:r>
              <a:rPr spc="-710" dirty="0"/>
              <a:t>i</a:t>
            </a:r>
            <a:r>
              <a:rPr spc="-810" dirty="0"/>
              <a:t>o</a:t>
            </a:r>
            <a:r>
              <a:rPr spc="-1005" dirty="0"/>
              <a:t>n</a:t>
            </a:r>
            <a:r>
              <a:rPr spc="-720" dirty="0"/>
              <a:t> </a:t>
            </a:r>
            <a:r>
              <a:rPr spc="-690" dirty="0"/>
              <a:t>t</a:t>
            </a:r>
            <a:r>
              <a:rPr spc="-805" dirty="0"/>
              <a:t>o</a:t>
            </a:r>
            <a:r>
              <a:rPr spc="-720" dirty="0"/>
              <a:t> </a:t>
            </a:r>
            <a:r>
              <a:rPr spc="-755" dirty="0"/>
              <a:t>b</a:t>
            </a:r>
            <a:r>
              <a:rPr spc="-630" dirty="0"/>
              <a:t>l</a:t>
            </a:r>
            <a:r>
              <a:rPr spc="-1145" dirty="0"/>
              <a:t>a</a:t>
            </a:r>
            <a:r>
              <a:rPr spc="-210" dirty="0"/>
              <a:t>c</a:t>
            </a:r>
            <a:r>
              <a:rPr spc="-1230" dirty="0"/>
              <a:t>k</a:t>
            </a:r>
            <a:r>
              <a:rPr spc="-969" dirty="0"/>
              <a:t>h</a:t>
            </a:r>
            <a:r>
              <a:rPr spc="-1145" dirty="0"/>
              <a:t>a</a:t>
            </a:r>
            <a:r>
              <a:rPr spc="-685" dirty="0"/>
              <a:t>t</a:t>
            </a:r>
            <a:r>
              <a:rPr spc="-720" dirty="0"/>
              <a:t> </a:t>
            </a:r>
            <a:r>
              <a:rPr spc="-1145" dirty="0"/>
              <a:t>a</a:t>
            </a:r>
            <a:r>
              <a:rPr spc="-690" dirty="0"/>
              <a:t>tt</a:t>
            </a:r>
            <a:r>
              <a:rPr spc="-1145" dirty="0"/>
              <a:t>a</a:t>
            </a:r>
            <a:r>
              <a:rPr spc="-210" dirty="0"/>
              <a:t>c</a:t>
            </a:r>
            <a:r>
              <a:rPr spc="-1230" dirty="0"/>
              <a:t>k</a:t>
            </a:r>
            <a:r>
              <a:rPr spc="-975" dirty="0"/>
              <a:t>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35015"/>
            <a:ext cx="8667910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9901" y="1997351"/>
            <a:ext cx="688911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0" spc="-2110" dirty="0"/>
              <a:t>I</a:t>
            </a:r>
            <a:r>
              <a:rPr sz="8000" spc="-855" dirty="0"/>
              <a:t>g</a:t>
            </a:r>
            <a:r>
              <a:rPr sz="8000" spc="-1010" dirty="0"/>
              <a:t>n</a:t>
            </a:r>
            <a:r>
              <a:rPr sz="8000" spc="-810" dirty="0"/>
              <a:t>o</a:t>
            </a:r>
            <a:r>
              <a:rPr sz="8000" spc="-1065" dirty="0"/>
              <a:t>r</a:t>
            </a:r>
            <a:r>
              <a:rPr sz="8000" spc="-1145" dirty="0"/>
              <a:t>a</a:t>
            </a:r>
            <a:r>
              <a:rPr sz="8000" spc="-1010" dirty="0"/>
              <a:t>n</a:t>
            </a:r>
            <a:r>
              <a:rPr sz="8000" spc="-210" dirty="0"/>
              <a:t>c</a:t>
            </a:r>
            <a:r>
              <a:rPr sz="8000" spc="-725" dirty="0"/>
              <a:t>e</a:t>
            </a:r>
            <a:r>
              <a:rPr sz="8000" spc="-720" dirty="0"/>
              <a:t> </a:t>
            </a:r>
            <a:r>
              <a:rPr sz="8000" spc="-810" dirty="0"/>
              <a:t>o</a:t>
            </a:r>
            <a:r>
              <a:rPr sz="8000" spc="-545" dirty="0"/>
              <a:t>f  </a:t>
            </a:r>
            <a:r>
              <a:rPr sz="8000" spc="-630" dirty="0"/>
              <a:t>l</a:t>
            </a:r>
            <a:r>
              <a:rPr sz="8000" spc="-1145" dirty="0"/>
              <a:t>a</a:t>
            </a:r>
            <a:r>
              <a:rPr sz="8000" spc="-1814" dirty="0"/>
              <a:t>w</a:t>
            </a:r>
            <a:r>
              <a:rPr sz="8000" spc="-720" dirty="0"/>
              <a:t> </a:t>
            </a:r>
            <a:r>
              <a:rPr sz="8000" spc="-710" dirty="0"/>
              <a:t>i</a:t>
            </a:r>
            <a:r>
              <a:rPr sz="8000" spc="-975" dirty="0"/>
              <a:t>s</a:t>
            </a:r>
            <a:r>
              <a:rPr sz="8000" spc="-720" dirty="0"/>
              <a:t> </a:t>
            </a:r>
            <a:r>
              <a:rPr sz="8000" spc="-1010" dirty="0"/>
              <a:t>n</a:t>
            </a:r>
            <a:r>
              <a:rPr sz="8000" spc="-730" dirty="0"/>
              <a:t>e</a:t>
            </a:r>
            <a:r>
              <a:rPr sz="8000" spc="-1065" dirty="0"/>
              <a:t>v</a:t>
            </a:r>
            <a:r>
              <a:rPr sz="8000" spc="-730" dirty="0"/>
              <a:t>e</a:t>
            </a:r>
            <a:r>
              <a:rPr sz="8000" spc="-1060" dirty="0"/>
              <a:t>r</a:t>
            </a:r>
            <a:r>
              <a:rPr sz="8000" spc="-720" dirty="0"/>
              <a:t> </a:t>
            </a:r>
            <a:r>
              <a:rPr sz="8000" spc="-1145" dirty="0"/>
              <a:t>a</a:t>
            </a:r>
            <a:r>
              <a:rPr sz="8000" spc="-660" dirty="0"/>
              <a:t>n  </a:t>
            </a:r>
            <a:r>
              <a:rPr sz="8000" spc="-825" dirty="0"/>
              <a:t>excuse!</a:t>
            </a:r>
            <a:endParaRPr sz="8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127" y="5168598"/>
            <a:ext cx="2171170" cy="40619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51687" y="5364838"/>
            <a:ext cx="3982503" cy="40246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0915" y="5502425"/>
            <a:ext cx="5095874" cy="3400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1026" y="996953"/>
            <a:ext cx="16786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105" dirty="0">
                <a:latin typeface="Tahoma"/>
                <a:cs typeface="Tahoma"/>
              </a:rPr>
              <a:t>Stay</a:t>
            </a:r>
            <a:r>
              <a:rPr sz="9000" spc="-315" dirty="0">
                <a:latin typeface="Tahoma"/>
                <a:cs typeface="Tahoma"/>
              </a:rPr>
              <a:t> </a:t>
            </a:r>
            <a:r>
              <a:rPr sz="9000" spc="220" dirty="0">
                <a:latin typeface="Tahoma"/>
                <a:cs typeface="Tahoma"/>
              </a:rPr>
              <a:t>safe</a:t>
            </a:r>
            <a:r>
              <a:rPr sz="9000" spc="-315" dirty="0">
                <a:latin typeface="Tahoma"/>
                <a:cs typeface="Tahoma"/>
              </a:rPr>
              <a:t> </a:t>
            </a:r>
            <a:r>
              <a:rPr sz="9000" spc="275" dirty="0">
                <a:latin typeface="Tahoma"/>
                <a:cs typeface="Tahoma"/>
              </a:rPr>
              <a:t>next</a:t>
            </a:r>
            <a:r>
              <a:rPr sz="9000" spc="-310" dirty="0">
                <a:latin typeface="Tahoma"/>
                <a:cs typeface="Tahoma"/>
              </a:rPr>
              <a:t> </a:t>
            </a:r>
            <a:r>
              <a:rPr sz="9000" spc="215" dirty="0">
                <a:latin typeface="Tahoma"/>
                <a:cs typeface="Tahoma"/>
              </a:rPr>
              <a:t>might</a:t>
            </a:r>
            <a:r>
              <a:rPr sz="9000" spc="-315" dirty="0">
                <a:latin typeface="Tahoma"/>
                <a:cs typeface="Tahoma"/>
              </a:rPr>
              <a:t> </a:t>
            </a:r>
            <a:r>
              <a:rPr sz="9000" spc="160" dirty="0">
                <a:latin typeface="Tahoma"/>
                <a:cs typeface="Tahoma"/>
              </a:rPr>
              <a:t>be</a:t>
            </a:r>
            <a:r>
              <a:rPr sz="9000" spc="-315" dirty="0">
                <a:latin typeface="Tahoma"/>
                <a:cs typeface="Tahoma"/>
              </a:rPr>
              <a:t> </a:t>
            </a:r>
            <a:r>
              <a:rPr sz="9000" spc="70" dirty="0">
                <a:latin typeface="Tahoma"/>
                <a:cs typeface="Tahoma"/>
              </a:rPr>
              <a:t>you!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2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7531" y="1144216"/>
            <a:ext cx="13735049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6710" y="5362819"/>
            <a:ext cx="2309986" cy="4102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1689" y="5160228"/>
            <a:ext cx="2600627" cy="40960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05" dirty="0"/>
              <a:t>T</a:t>
            </a:r>
            <a:r>
              <a:rPr spc="-2650" dirty="0"/>
              <a:t>h</a:t>
            </a:r>
            <a:r>
              <a:rPr spc="-3125" dirty="0"/>
              <a:t>a</a:t>
            </a:r>
            <a:r>
              <a:rPr spc="-2760" dirty="0"/>
              <a:t>n</a:t>
            </a:r>
            <a:r>
              <a:rPr spc="-3365" dirty="0"/>
              <a:t>k</a:t>
            </a:r>
            <a:r>
              <a:rPr spc="-1980" dirty="0"/>
              <a:t> </a:t>
            </a:r>
            <a:r>
              <a:rPr spc="-2925" dirty="0"/>
              <a:t>y</a:t>
            </a:r>
            <a:r>
              <a:rPr spc="-2215" dirty="0"/>
              <a:t>o</a:t>
            </a:r>
            <a:r>
              <a:rPr spc="-2760" dirty="0"/>
              <a:t>u</a:t>
            </a:r>
            <a:r>
              <a:rPr spc="-2255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901" y="5097215"/>
            <a:ext cx="6771005" cy="236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</a:pPr>
            <a:r>
              <a:rPr sz="3200" spc="-4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spc="-39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0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lang="en-US"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2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3200" spc="-55" dirty="0">
                <a:solidFill>
                  <a:srgbClr val="FFFFFF"/>
                </a:solidFill>
                <a:latin typeface="Tahoma"/>
                <a:cs typeface="Tahoma"/>
              </a:rPr>
              <a:t>Nepal</a:t>
            </a:r>
            <a:r>
              <a:rPr sz="3200" spc="-39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9901" y="1997354"/>
            <a:ext cx="48736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585" dirty="0"/>
              <a:t>W</a:t>
            </a:r>
            <a:r>
              <a:rPr sz="8000" spc="-969" dirty="0"/>
              <a:t>h</a:t>
            </a:r>
            <a:r>
              <a:rPr sz="8000" spc="-805" dirty="0"/>
              <a:t>o</a:t>
            </a:r>
            <a:r>
              <a:rPr sz="8000" spc="-720" dirty="0"/>
              <a:t> </a:t>
            </a:r>
            <a:r>
              <a:rPr sz="8000" spc="-1145" dirty="0"/>
              <a:t>a</a:t>
            </a:r>
            <a:r>
              <a:rPr sz="8000" spc="-1770" dirty="0"/>
              <a:t>m</a:t>
            </a:r>
            <a:r>
              <a:rPr sz="8000" spc="-720" dirty="0"/>
              <a:t> </a:t>
            </a:r>
            <a:r>
              <a:rPr sz="8000" spc="-2110" dirty="0"/>
              <a:t>I</a:t>
            </a:r>
            <a:r>
              <a:rPr sz="8000" spc="-830" dirty="0"/>
              <a:t>?</a:t>
            </a:r>
            <a:endParaRPr sz="8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17" y="2587476"/>
            <a:ext cx="6411082" cy="64095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020691" y="2550018"/>
            <a:ext cx="9513570" cy="6193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87680" indent="-475615">
              <a:lnSpc>
                <a:spcPct val="100000"/>
              </a:lnSpc>
              <a:spcBef>
                <a:spcPts val="140"/>
              </a:spcBef>
              <a:buSzPct val="97297"/>
              <a:buFont typeface="Lucida Sans Unicode"/>
              <a:buChar char="◦"/>
              <a:tabLst>
                <a:tab pos="488315" algn="l"/>
              </a:tabLst>
            </a:pPr>
            <a:r>
              <a:rPr sz="3700" spc="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2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1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-44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Lucida Sans Unicode"/>
              <a:buChar char="◦"/>
            </a:pPr>
            <a:endParaRPr sz="4550" dirty="0">
              <a:latin typeface="Tahoma"/>
              <a:cs typeface="Tahoma"/>
            </a:endParaRPr>
          </a:p>
          <a:p>
            <a:pPr marL="12700" marR="1390015">
              <a:lnSpc>
                <a:spcPct val="124100"/>
              </a:lnSpc>
              <a:buSzPct val="97297"/>
              <a:buFont typeface="Lucida Sans Unicode"/>
              <a:buChar char="◦"/>
              <a:tabLst>
                <a:tab pos="488315" algn="l"/>
              </a:tabLst>
            </a:pPr>
            <a:r>
              <a:rPr sz="37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700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4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5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1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44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Lucida Sans Unicode"/>
              <a:buChar char="◦"/>
            </a:pPr>
            <a:endParaRPr sz="5450" dirty="0">
              <a:latin typeface="Tahoma"/>
              <a:cs typeface="Tahoma"/>
            </a:endParaRPr>
          </a:p>
          <a:p>
            <a:pPr marL="487680" indent="-475615">
              <a:lnSpc>
                <a:spcPct val="100000"/>
              </a:lnSpc>
              <a:buSzPct val="97297"/>
              <a:buFont typeface="Lucida Sans Unicode"/>
              <a:buChar char="◦"/>
              <a:tabLst>
                <a:tab pos="488315" algn="l"/>
              </a:tabLst>
            </a:pPr>
            <a:r>
              <a:rPr sz="3700" spc="-4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44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Lucida Sans Unicode"/>
              <a:buChar char="◦"/>
            </a:pPr>
            <a:endParaRPr sz="4550" dirty="0">
              <a:latin typeface="Tahoma"/>
              <a:cs typeface="Tahoma"/>
            </a:endParaRPr>
          </a:p>
          <a:p>
            <a:pPr marL="12700" marR="5080">
              <a:lnSpc>
                <a:spcPct val="124100"/>
              </a:lnSpc>
              <a:buSzPct val="97297"/>
              <a:buFont typeface="Lucida Sans Unicode"/>
              <a:buChar char="◦"/>
              <a:tabLst>
                <a:tab pos="488315" algn="l"/>
              </a:tabLst>
            </a:pPr>
            <a:r>
              <a:rPr sz="3700" spc="-265" dirty="0">
                <a:solidFill>
                  <a:srgbClr val="FFFFFF"/>
                </a:solidFill>
                <a:latin typeface="Tahoma"/>
                <a:cs typeface="Tahoma"/>
              </a:rPr>
              <a:t>“</a:t>
            </a:r>
            <a:r>
              <a:rPr sz="3700" spc="-4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3700" spc="-15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15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700" spc="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700" spc="-10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2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700" spc="-450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10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370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700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44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700" spc="-260" dirty="0">
                <a:solidFill>
                  <a:srgbClr val="FFFFFF"/>
                </a:solidFill>
                <a:latin typeface="Tahoma"/>
                <a:cs typeface="Tahoma"/>
              </a:rPr>
              <a:t>”</a:t>
            </a:r>
            <a:endParaRPr sz="37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20691" y="990665"/>
            <a:ext cx="794448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585" dirty="0"/>
              <a:t>W</a:t>
            </a:r>
            <a:r>
              <a:rPr sz="8000" spc="-969" dirty="0"/>
              <a:t>h</a:t>
            </a:r>
            <a:r>
              <a:rPr sz="8000" spc="-1145" dirty="0"/>
              <a:t>a</a:t>
            </a:r>
            <a:r>
              <a:rPr sz="8000" spc="-685" dirty="0"/>
              <a:t>t</a:t>
            </a:r>
            <a:r>
              <a:rPr sz="8000" spc="-720" dirty="0"/>
              <a:t> </a:t>
            </a:r>
            <a:r>
              <a:rPr sz="8000" spc="-710" dirty="0"/>
              <a:t>i</a:t>
            </a:r>
            <a:r>
              <a:rPr sz="8000" spc="-975" dirty="0"/>
              <a:t>s</a:t>
            </a:r>
            <a:r>
              <a:rPr sz="8000" spc="-720" dirty="0"/>
              <a:t> </a:t>
            </a:r>
            <a:r>
              <a:rPr sz="8000" spc="-969" dirty="0"/>
              <a:t>h</a:t>
            </a:r>
            <a:r>
              <a:rPr sz="8000" spc="-1145" dirty="0"/>
              <a:t>a</a:t>
            </a:r>
            <a:r>
              <a:rPr sz="8000" spc="-210" dirty="0"/>
              <a:t>c</a:t>
            </a:r>
            <a:r>
              <a:rPr sz="8000" spc="-1230" dirty="0"/>
              <a:t>k</a:t>
            </a:r>
            <a:r>
              <a:rPr sz="8000" spc="-710" dirty="0"/>
              <a:t>i</a:t>
            </a:r>
            <a:r>
              <a:rPr sz="8000" spc="-1010" dirty="0"/>
              <a:t>n</a:t>
            </a:r>
            <a:r>
              <a:rPr sz="8000" spc="-855" dirty="0"/>
              <a:t>g</a:t>
            </a:r>
            <a:r>
              <a:rPr sz="8000" spc="-830" dirty="0"/>
              <a:t>?</a:t>
            </a:r>
            <a:endParaRPr sz="8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5341" y="5389331"/>
            <a:ext cx="1104900" cy="2712085"/>
          </a:xfrm>
          <a:custGeom>
            <a:avLst/>
            <a:gdLst/>
            <a:ahLst/>
            <a:cxnLst/>
            <a:rect l="l" t="t" r="r" b="b"/>
            <a:pathLst>
              <a:path w="1104900" h="2712084">
                <a:moveTo>
                  <a:pt x="472754" y="2711846"/>
                </a:moveTo>
                <a:lnTo>
                  <a:pt x="0" y="2578505"/>
                </a:lnTo>
                <a:lnTo>
                  <a:pt x="305936" y="1463637"/>
                </a:lnTo>
                <a:lnTo>
                  <a:pt x="670753" y="656384"/>
                </a:lnTo>
                <a:lnTo>
                  <a:pt x="976292" y="165565"/>
                </a:lnTo>
                <a:lnTo>
                  <a:pt x="1104396" y="0"/>
                </a:lnTo>
                <a:lnTo>
                  <a:pt x="1066276" y="1152656"/>
                </a:lnTo>
                <a:lnTo>
                  <a:pt x="855742" y="1596850"/>
                </a:lnTo>
                <a:lnTo>
                  <a:pt x="664807" y="2110536"/>
                </a:lnTo>
                <a:lnTo>
                  <a:pt x="526226" y="2535079"/>
                </a:lnTo>
                <a:lnTo>
                  <a:pt x="472754" y="2711846"/>
                </a:lnTo>
                <a:close/>
              </a:path>
            </a:pathLst>
          </a:custGeom>
          <a:solidFill>
            <a:srgbClr val="589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0881" y="1287691"/>
            <a:ext cx="5103495" cy="8373109"/>
            <a:chOff x="1530881" y="1287691"/>
            <a:chExt cx="5103495" cy="8373109"/>
          </a:xfrm>
        </p:grpSpPr>
        <p:sp>
          <p:nvSpPr>
            <p:cNvPr id="4" name="object 4"/>
            <p:cNvSpPr/>
            <p:nvPr/>
          </p:nvSpPr>
          <p:spPr>
            <a:xfrm>
              <a:off x="5198881" y="5389330"/>
              <a:ext cx="1125855" cy="2712085"/>
            </a:xfrm>
            <a:custGeom>
              <a:avLst/>
              <a:gdLst/>
              <a:ahLst/>
              <a:cxnLst/>
              <a:rect l="l" t="t" r="r" b="b"/>
              <a:pathLst>
                <a:path w="1125854" h="2712084">
                  <a:moveTo>
                    <a:pt x="652711" y="2711846"/>
                  </a:moveTo>
                  <a:lnTo>
                    <a:pt x="599222" y="2535079"/>
                  </a:lnTo>
                  <a:lnTo>
                    <a:pt x="460604" y="2110536"/>
                  </a:lnTo>
                  <a:lnTo>
                    <a:pt x="269631" y="1596850"/>
                  </a:lnTo>
                  <a:lnTo>
                    <a:pt x="59080" y="1152656"/>
                  </a:lnTo>
                  <a:lnTo>
                    <a:pt x="0" y="0"/>
                  </a:lnTo>
                  <a:lnTo>
                    <a:pt x="146866" y="198521"/>
                  </a:lnTo>
                  <a:lnTo>
                    <a:pt x="485433" y="744265"/>
                  </a:lnTo>
                  <a:lnTo>
                    <a:pt x="862650" y="1562503"/>
                  </a:lnTo>
                  <a:lnTo>
                    <a:pt x="1125465" y="2578505"/>
                  </a:lnTo>
                  <a:lnTo>
                    <a:pt x="652711" y="2711846"/>
                  </a:lnTo>
                  <a:close/>
                </a:path>
              </a:pathLst>
            </a:custGeom>
            <a:solidFill>
              <a:srgbClr val="58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7086" y="5092595"/>
              <a:ext cx="2634615" cy="3783965"/>
            </a:xfrm>
            <a:custGeom>
              <a:avLst/>
              <a:gdLst/>
              <a:ahLst/>
              <a:cxnLst/>
              <a:rect l="l" t="t" r="r" b="b"/>
              <a:pathLst>
                <a:path w="2634615" h="3783965">
                  <a:moveTo>
                    <a:pt x="2300309" y="3783673"/>
                  </a:moveTo>
                  <a:lnTo>
                    <a:pt x="334029" y="3783673"/>
                  </a:lnTo>
                  <a:lnTo>
                    <a:pt x="192137" y="2582085"/>
                  </a:lnTo>
                  <a:lnTo>
                    <a:pt x="81025" y="1648704"/>
                  </a:lnTo>
                  <a:lnTo>
                    <a:pt x="2026" y="999026"/>
                  </a:lnTo>
                  <a:lnTo>
                    <a:pt x="0" y="674716"/>
                  </a:lnTo>
                  <a:lnTo>
                    <a:pt x="58228" y="457145"/>
                  </a:lnTo>
                  <a:lnTo>
                    <a:pt x="128512" y="334942"/>
                  </a:lnTo>
                  <a:lnTo>
                    <a:pt x="162651" y="296735"/>
                  </a:lnTo>
                  <a:lnTo>
                    <a:pt x="448260" y="191233"/>
                  </a:lnTo>
                  <a:lnTo>
                    <a:pt x="766980" y="95801"/>
                  </a:lnTo>
                  <a:lnTo>
                    <a:pt x="1026157" y="26652"/>
                  </a:lnTo>
                  <a:lnTo>
                    <a:pt x="1133139" y="0"/>
                  </a:lnTo>
                  <a:lnTo>
                    <a:pt x="1590254" y="0"/>
                  </a:lnTo>
                  <a:lnTo>
                    <a:pt x="1683460" y="30070"/>
                  </a:lnTo>
                  <a:lnTo>
                    <a:pt x="1912266" y="104915"/>
                  </a:lnTo>
                  <a:lnTo>
                    <a:pt x="2200451" y="201486"/>
                  </a:lnTo>
                  <a:lnTo>
                    <a:pt x="2471795" y="296735"/>
                  </a:lnTo>
                  <a:lnTo>
                    <a:pt x="2505949" y="334942"/>
                  </a:lnTo>
                  <a:lnTo>
                    <a:pt x="2576259" y="457145"/>
                  </a:lnTo>
                  <a:lnTo>
                    <a:pt x="2634493" y="674716"/>
                  </a:lnTo>
                  <a:lnTo>
                    <a:pt x="2632421" y="999026"/>
                  </a:lnTo>
                  <a:lnTo>
                    <a:pt x="2553450" y="1648704"/>
                  </a:lnTo>
                  <a:lnTo>
                    <a:pt x="2442295" y="2582085"/>
                  </a:lnTo>
                  <a:lnTo>
                    <a:pt x="2300309" y="3783673"/>
                  </a:lnTo>
                  <a:close/>
                </a:path>
              </a:pathLst>
            </a:custGeom>
            <a:solidFill>
              <a:srgbClr val="4E8B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51996" y="6263479"/>
              <a:ext cx="255270" cy="2207260"/>
            </a:xfrm>
            <a:custGeom>
              <a:avLst/>
              <a:gdLst/>
              <a:ahLst/>
              <a:cxnLst/>
              <a:rect l="l" t="t" r="r" b="b"/>
              <a:pathLst>
                <a:path w="255270" h="2207259">
                  <a:moveTo>
                    <a:pt x="254677" y="2206907"/>
                  </a:moveTo>
                  <a:lnTo>
                    <a:pt x="0" y="2206907"/>
                  </a:lnTo>
                  <a:lnTo>
                    <a:pt x="0" y="0"/>
                  </a:lnTo>
                  <a:lnTo>
                    <a:pt x="254677" y="0"/>
                  </a:lnTo>
                  <a:lnTo>
                    <a:pt x="254677" y="2206907"/>
                  </a:lnTo>
                  <a:close/>
                </a:path>
              </a:pathLst>
            </a:custGeom>
            <a:solidFill>
              <a:srgbClr val="386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7469" y="1287691"/>
              <a:ext cx="4657462" cy="83728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30881" y="9172896"/>
              <a:ext cx="5103495" cy="218440"/>
            </a:xfrm>
            <a:custGeom>
              <a:avLst/>
              <a:gdLst/>
              <a:ahLst/>
              <a:cxnLst/>
              <a:rect l="l" t="t" r="r" b="b"/>
              <a:pathLst>
                <a:path w="5103495" h="218440">
                  <a:moveTo>
                    <a:pt x="4990473" y="217967"/>
                  </a:moveTo>
                  <a:lnTo>
                    <a:pt x="112514" y="217967"/>
                  </a:lnTo>
                  <a:lnTo>
                    <a:pt x="68863" y="209084"/>
                  </a:lnTo>
                  <a:lnTo>
                    <a:pt x="33083" y="184903"/>
                  </a:lnTo>
                  <a:lnTo>
                    <a:pt x="8890" y="149126"/>
                  </a:lnTo>
                  <a:lnTo>
                    <a:pt x="0" y="105457"/>
                  </a:lnTo>
                  <a:lnTo>
                    <a:pt x="0" y="0"/>
                  </a:lnTo>
                  <a:lnTo>
                    <a:pt x="5103096" y="0"/>
                  </a:lnTo>
                  <a:lnTo>
                    <a:pt x="5103096" y="105457"/>
                  </a:lnTo>
                  <a:lnTo>
                    <a:pt x="5094204" y="149126"/>
                  </a:lnTo>
                  <a:lnTo>
                    <a:pt x="5069999" y="184903"/>
                  </a:lnTo>
                  <a:lnTo>
                    <a:pt x="5034186" y="209084"/>
                  </a:lnTo>
                  <a:lnTo>
                    <a:pt x="4990473" y="217967"/>
                  </a:lnTo>
                  <a:close/>
                </a:path>
              </a:pathLst>
            </a:custGeom>
            <a:solidFill>
              <a:srgbClr val="BAC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0902" y="8606766"/>
              <a:ext cx="5103495" cy="629285"/>
            </a:xfrm>
            <a:custGeom>
              <a:avLst/>
              <a:gdLst/>
              <a:ahLst/>
              <a:cxnLst/>
              <a:rect l="l" t="t" r="r" b="b"/>
              <a:pathLst>
                <a:path w="5103495" h="629284">
                  <a:moveTo>
                    <a:pt x="5013694" y="629057"/>
                  </a:moveTo>
                  <a:lnTo>
                    <a:pt x="89251" y="629057"/>
                  </a:lnTo>
                  <a:lnTo>
                    <a:pt x="39512" y="623032"/>
                  </a:lnTo>
                  <a:lnTo>
                    <a:pt x="9515" y="606274"/>
                  </a:lnTo>
                  <a:lnTo>
                    <a:pt x="0" y="580757"/>
                  </a:lnTo>
                  <a:lnTo>
                    <a:pt x="11706" y="548454"/>
                  </a:lnTo>
                  <a:lnTo>
                    <a:pt x="45375" y="511339"/>
                  </a:lnTo>
                  <a:lnTo>
                    <a:pt x="500753" y="117826"/>
                  </a:lnTo>
                  <a:lnTo>
                    <a:pt x="536675" y="90904"/>
                  </a:lnTo>
                  <a:lnTo>
                    <a:pt x="578918" y="66141"/>
                  </a:lnTo>
                  <a:lnTo>
                    <a:pt x="625543" y="44258"/>
                  </a:lnTo>
                  <a:lnTo>
                    <a:pt x="674613" y="25980"/>
                  </a:lnTo>
                  <a:lnTo>
                    <a:pt x="724191" y="12028"/>
                  </a:lnTo>
                  <a:lnTo>
                    <a:pt x="772338" y="3127"/>
                  </a:lnTo>
                  <a:lnTo>
                    <a:pt x="817117" y="0"/>
                  </a:lnTo>
                  <a:lnTo>
                    <a:pt x="4285937" y="0"/>
                  </a:lnTo>
                  <a:lnTo>
                    <a:pt x="4330710" y="3127"/>
                  </a:lnTo>
                  <a:lnTo>
                    <a:pt x="4378844" y="12028"/>
                  </a:lnTo>
                  <a:lnTo>
                    <a:pt x="4428406" y="25980"/>
                  </a:lnTo>
                  <a:lnTo>
                    <a:pt x="4477465" y="44258"/>
                  </a:lnTo>
                  <a:lnTo>
                    <a:pt x="4524089" y="66141"/>
                  </a:lnTo>
                  <a:lnTo>
                    <a:pt x="4566345" y="90904"/>
                  </a:lnTo>
                  <a:lnTo>
                    <a:pt x="4602301" y="117826"/>
                  </a:lnTo>
                  <a:lnTo>
                    <a:pt x="5057570" y="511339"/>
                  </a:lnTo>
                  <a:lnTo>
                    <a:pt x="5091291" y="548454"/>
                  </a:lnTo>
                  <a:lnTo>
                    <a:pt x="5103024" y="580757"/>
                  </a:lnTo>
                  <a:lnTo>
                    <a:pt x="5093508" y="606274"/>
                  </a:lnTo>
                  <a:lnTo>
                    <a:pt x="5063485" y="623032"/>
                  </a:lnTo>
                  <a:lnTo>
                    <a:pt x="5013694" y="629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1815" y="8647343"/>
              <a:ext cx="4641215" cy="563880"/>
            </a:xfrm>
            <a:custGeom>
              <a:avLst/>
              <a:gdLst/>
              <a:ahLst/>
              <a:cxnLst/>
              <a:rect l="l" t="t" r="r" b="b"/>
              <a:pathLst>
                <a:path w="4641215" h="563879">
                  <a:moveTo>
                    <a:pt x="4564378" y="563308"/>
                  </a:moveTo>
                  <a:lnTo>
                    <a:pt x="76851" y="563308"/>
                  </a:lnTo>
                  <a:lnTo>
                    <a:pt x="24685" y="555698"/>
                  </a:lnTo>
                  <a:lnTo>
                    <a:pt x="0" y="534977"/>
                  </a:lnTo>
                  <a:lnTo>
                    <a:pt x="4047" y="504309"/>
                  </a:lnTo>
                  <a:lnTo>
                    <a:pt x="38079" y="466856"/>
                  </a:lnTo>
                  <a:lnTo>
                    <a:pt x="438937" y="96452"/>
                  </a:lnTo>
                  <a:lnTo>
                    <a:pt x="476436" y="70886"/>
                  </a:lnTo>
                  <a:lnTo>
                    <a:pt x="521102" y="47866"/>
                  </a:lnTo>
                  <a:lnTo>
                    <a:pt x="570240" y="28330"/>
                  </a:lnTo>
                  <a:lnTo>
                    <a:pt x="621151" y="13216"/>
                  </a:lnTo>
                  <a:lnTo>
                    <a:pt x="671139" y="3460"/>
                  </a:lnTo>
                  <a:lnTo>
                    <a:pt x="717507" y="0"/>
                  </a:lnTo>
                  <a:lnTo>
                    <a:pt x="3923722" y="0"/>
                  </a:lnTo>
                  <a:lnTo>
                    <a:pt x="3970051" y="3460"/>
                  </a:lnTo>
                  <a:lnTo>
                    <a:pt x="4020025" y="13216"/>
                  </a:lnTo>
                  <a:lnTo>
                    <a:pt x="4070935" y="28330"/>
                  </a:lnTo>
                  <a:lnTo>
                    <a:pt x="4120070" y="47866"/>
                  </a:lnTo>
                  <a:lnTo>
                    <a:pt x="4164723" y="70886"/>
                  </a:lnTo>
                  <a:lnTo>
                    <a:pt x="4202183" y="96452"/>
                  </a:lnTo>
                  <a:lnTo>
                    <a:pt x="4603041" y="466856"/>
                  </a:lnTo>
                  <a:lnTo>
                    <a:pt x="4637121" y="504309"/>
                  </a:lnTo>
                  <a:lnTo>
                    <a:pt x="4641175" y="534977"/>
                  </a:lnTo>
                  <a:lnTo>
                    <a:pt x="4616496" y="555698"/>
                  </a:lnTo>
                  <a:lnTo>
                    <a:pt x="4564378" y="563308"/>
                  </a:lnTo>
                  <a:close/>
                </a:path>
              </a:pathLst>
            </a:custGeom>
            <a:solidFill>
              <a:srgbClr val="DAD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1031" y="8971962"/>
              <a:ext cx="1843405" cy="264160"/>
            </a:xfrm>
            <a:custGeom>
              <a:avLst/>
              <a:gdLst/>
              <a:ahLst/>
              <a:cxnLst/>
              <a:rect l="l" t="t" r="r" b="b"/>
              <a:pathLst>
                <a:path w="1843404" h="264159">
                  <a:moveTo>
                    <a:pt x="1842796" y="263861"/>
                  </a:moveTo>
                  <a:lnTo>
                    <a:pt x="0" y="263861"/>
                  </a:lnTo>
                  <a:lnTo>
                    <a:pt x="291276" y="0"/>
                  </a:lnTo>
                  <a:lnTo>
                    <a:pt x="1551520" y="0"/>
                  </a:lnTo>
                  <a:lnTo>
                    <a:pt x="1842796" y="263861"/>
                  </a:lnTo>
                  <a:close/>
                </a:path>
              </a:pathLst>
            </a:custGeom>
            <a:solidFill>
              <a:srgbClr val="B0B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38538" y="9235833"/>
              <a:ext cx="1887855" cy="155575"/>
            </a:xfrm>
            <a:custGeom>
              <a:avLst/>
              <a:gdLst/>
              <a:ahLst/>
              <a:cxnLst/>
              <a:rect l="l" t="t" r="r" b="b"/>
              <a:pathLst>
                <a:path w="1887854" h="155575">
                  <a:moveTo>
                    <a:pt x="22491" y="0"/>
                  </a:moveTo>
                  <a:lnTo>
                    <a:pt x="0" y="0"/>
                  </a:lnTo>
                  <a:lnTo>
                    <a:pt x="0" y="155041"/>
                  </a:lnTo>
                  <a:lnTo>
                    <a:pt x="22491" y="155041"/>
                  </a:lnTo>
                  <a:lnTo>
                    <a:pt x="22491" y="0"/>
                  </a:lnTo>
                  <a:close/>
                </a:path>
                <a:path w="1887854" h="155575">
                  <a:moveTo>
                    <a:pt x="1887766" y="0"/>
                  </a:moveTo>
                  <a:lnTo>
                    <a:pt x="1865287" y="0"/>
                  </a:lnTo>
                  <a:lnTo>
                    <a:pt x="1865287" y="155041"/>
                  </a:lnTo>
                  <a:lnTo>
                    <a:pt x="1887766" y="155041"/>
                  </a:lnTo>
                  <a:lnTo>
                    <a:pt x="1887766" y="0"/>
                  </a:lnTo>
                  <a:close/>
                </a:path>
              </a:pathLst>
            </a:custGeom>
            <a:solidFill>
              <a:srgbClr val="8B8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9157" y="8652992"/>
              <a:ext cx="3866515" cy="283210"/>
            </a:xfrm>
            <a:custGeom>
              <a:avLst/>
              <a:gdLst/>
              <a:ahLst/>
              <a:cxnLst/>
              <a:rect l="l" t="t" r="r" b="b"/>
              <a:pathLst>
                <a:path w="3866515" h="283209">
                  <a:moveTo>
                    <a:pt x="511200" y="0"/>
                  </a:moveTo>
                  <a:lnTo>
                    <a:pt x="296811" y="0"/>
                  </a:lnTo>
                  <a:lnTo>
                    <a:pt x="247840" y="46761"/>
                  </a:lnTo>
                  <a:lnTo>
                    <a:pt x="468630" y="46761"/>
                  </a:lnTo>
                  <a:lnTo>
                    <a:pt x="511200" y="0"/>
                  </a:lnTo>
                  <a:close/>
                </a:path>
                <a:path w="3866515" h="283209">
                  <a:moveTo>
                    <a:pt x="546176" y="60109"/>
                  </a:moveTo>
                  <a:lnTo>
                    <a:pt x="233832" y="60109"/>
                  </a:lnTo>
                  <a:lnTo>
                    <a:pt x="184848" y="106756"/>
                  </a:lnTo>
                  <a:lnTo>
                    <a:pt x="506209" y="106756"/>
                  </a:lnTo>
                  <a:lnTo>
                    <a:pt x="546176" y="60109"/>
                  </a:lnTo>
                  <a:close/>
                </a:path>
                <a:path w="3866515" h="283209">
                  <a:moveTo>
                    <a:pt x="673023" y="236524"/>
                  </a:moveTo>
                  <a:lnTo>
                    <a:pt x="48983" y="236524"/>
                  </a:lnTo>
                  <a:lnTo>
                    <a:pt x="0" y="283171"/>
                  </a:lnTo>
                  <a:lnTo>
                    <a:pt x="640334" y="283171"/>
                  </a:lnTo>
                  <a:lnTo>
                    <a:pt x="673023" y="236524"/>
                  </a:lnTo>
                  <a:close/>
                </a:path>
                <a:path w="3866515" h="283209">
                  <a:moveTo>
                    <a:pt x="707237" y="119024"/>
                  </a:moveTo>
                  <a:lnTo>
                    <a:pt x="172034" y="119024"/>
                  </a:lnTo>
                  <a:lnTo>
                    <a:pt x="123050" y="165785"/>
                  </a:lnTo>
                  <a:lnTo>
                    <a:pt x="673125" y="165785"/>
                  </a:lnTo>
                  <a:lnTo>
                    <a:pt x="707237" y="119024"/>
                  </a:lnTo>
                  <a:close/>
                </a:path>
                <a:path w="3866515" h="283209">
                  <a:moveTo>
                    <a:pt x="791184" y="0"/>
                  </a:moveTo>
                  <a:lnTo>
                    <a:pt x="576795" y="0"/>
                  </a:lnTo>
                  <a:lnTo>
                    <a:pt x="536181" y="46761"/>
                  </a:lnTo>
                  <a:lnTo>
                    <a:pt x="756970" y="46761"/>
                  </a:lnTo>
                  <a:lnTo>
                    <a:pt x="791184" y="0"/>
                  </a:lnTo>
                  <a:close/>
                </a:path>
                <a:path w="3866515" h="283209">
                  <a:moveTo>
                    <a:pt x="823112" y="178587"/>
                  </a:moveTo>
                  <a:lnTo>
                    <a:pt x="109588" y="178587"/>
                  </a:lnTo>
                  <a:lnTo>
                    <a:pt x="60604" y="225348"/>
                  </a:lnTo>
                  <a:lnTo>
                    <a:pt x="793356" y="225348"/>
                  </a:lnTo>
                  <a:lnTo>
                    <a:pt x="823112" y="178587"/>
                  </a:lnTo>
                  <a:close/>
                </a:path>
                <a:path w="3866515" h="283209">
                  <a:moveTo>
                    <a:pt x="929982" y="119024"/>
                  </a:moveTo>
                  <a:lnTo>
                    <a:pt x="766533" y="119024"/>
                  </a:lnTo>
                  <a:lnTo>
                    <a:pt x="734060" y="165785"/>
                  </a:lnTo>
                  <a:lnTo>
                    <a:pt x="902068" y="165785"/>
                  </a:lnTo>
                  <a:lnTo>
                    <a:pt x="929982" y="119024"/>
                  </a:lnTo>
                  <a:close/>
                </a:path>
                <a:path w="3866515" h="283209">
                  <a:moveTo>
                    <a:pt x="946708" y="60109"/>
                  </a:moveTo>
                  <a:lnTo>
                    <a:pt x="618832" y="60109"/>
                  </a:lnTo>
                  <a:lnTo>
                    <a:pt x="580923" y="106756"/>
                  </a:lnTo>
                  <a:lnTo>
                    <a:pt x="918146" y="106756"/>
                  </a:lnTo>
                  <a:lnTo>
                    <a:pt x="946708" y="60109"/>
                  </a:lnTo>
                  <a:close/>
                </a:path>
                <a:path w="3866515" h="283209">
                  <a:moveTo>
                    <a:pt x="983195" y="0"/>
                  </a:moveTo>
                  <a:lnTo>
                    <a:pt x="831253" y="0"/>
                  </a:lnTo>
                  <a:lnTo>
                    <a:pt x="798461" y="46761"/>
                  </a:lnTo>
                  <a:lnTo>
                    <a:pt x="954747" y="46761"/>
                  </a:lnTo>
                  <a:lnTo>
                    <a:pt x="983195" y="0"/>
                  </a:lnTo>
                  <a:close/>
                </a:path>
                <a:path w="3866515" h="283209">
                  <a:moveTo>
                    <a:pt x="1082789" y="236524"/>
                  </a:moveTo>
                  <a:lnTo>
                    <a:pt x="719391" y="236524"/>
                  </a:lnTo>
                  <a:lnTo>
                    <a:pt x="687679" y="283171"/>
                  </a:lnTo>
                  <a:lnTo>
                    <a:pt x="1060627" y="283171"/>
                  </a:lnTo>
                  <a:lnTo>
                    <a:pt x="1082789" y="236524"/>
                  </a:lnTo>
                  <a:close/>
                </a:path>
                <a:path w="3866515" h="283209">
                  <a:moveTo>
                    <a:pt x="1125474" y="119024"/>
                  </a:moveTo>
                  <a:lnTo>
                    <a:pt x="962012" y="119024"/>
                  </a:lnTo>
                  <a:lnTo>
                    <a:pt x="935088" y="165785"/>
                  </a:lnTo>
                  <a:lnTo>
                    <a:pt x="1103096" y="165785"/>
                  </a:lnTo>
                  <a:lnTo>
                    <a:pt x="1125474" y="119024"/>
                  </a:lnTo>
                  <a:close/>
                </a:path>
                <a:path w="3866515" h="283209">
                  <a:moveTo>
                    <a:pt x="1164894" y="0"/>
                  </a:moveTo>
                  <a:lnTo>
                    <a:pt x="1012952" y="0"/>
                  </a:lnTo>
                  <a:lnTo>
                    <a:pt x="985481" y="46761"/>
                  </a:lnTo>
                  <a:lnTo>
                    <a:pt x="1141869" y="46761"/>
                  </a:lnTo>
                  <a:lnTo>
                    <a:pt x="1164894" y="0"/>
                  </a:lnTo>
                  <a:close/>
                </a:path>
                <a:path w="3866515" h="283209">
                  <a:moveTo>
                    <a:pt x="1226248" y="178587"/>
                  </a:moveTo>
                  <a:lnTo>
                    <a:pt x="874483" y="178587"/>
                  </a:lnTo>
                  <a:lnTo>
                    <a:pt x="846023" y="225348"/>
                  </a:lnTo>
                  <a:lnTo>
                    <a:pt x="1207350" y="225348"/>
                  </a:lnTo>
                  <a:lnTo>
                    <a:pt x="1226248" y="178587"/>
                  </a:lnTo>
                  <a:close/>
                </a:path>
                <a:path w="3866515" h="283209">
                  <a:moveTo>
                    <a:pt x="1317701" y="60109"/>
                  </a:moveTo>
                  <a:lnTo>
                    <a:pt x="989926" y="60109"/>
                  </a:lnTo>
                  <a:lnTo>
                    <a:pt x="962774" y="106756"/>
                  </a:lnTo>
                  <a:lnTo>
                    <a:pt x="1299997" y="106756"/>
                  </a:lnTo>
                  <a:lnTo>
                    <a:pt x="1317701" y="60109"/>
                  </a:lnTo>
                  <a:close/>
                </a:path>
                <a:path w="3866515" h="283209">
                  <a:moveTo>
                    <a:pt x="1320952" y="119024"/>
                  </a:moveTo>
                  <a:lnTo>
                    <a:pt x="1157503" y="119024"/>
                  </a:lnTo>
                  <a:lnTo>
                    <a:pt x="1136002" y="165785"/>
                  </a:lnTo>
                  <a:lnTo>
                    <a:pt x="1303909" y="165785"/>
                  </a:lnTo>
                  <a:lnTo>
                    <a:pt x="1320952" y="119024"/>
                  </a:lnTo>
                  <a:close/>
                </a:path>
                <a:path w="3866515" h="283209">
                  <a:moveTo>
                    <a:pt x="1346479" y="0"/>
                  </a:moveTo>
                  <a:lnTo>
                    <a:pt x="1194650" y="0"/>
                  </a:lnTo>
                  <a:lnTo>
                    <a:pt x="1172489" y="46761"/>
                  </a:lnTo>
                  <a:lnTo>
                    <a:pt x="1328991" y="46761"/>
                  </a:lnTo>
                  <a:lnTo>
                    <a:pt x="1346479" y="0"/>
                  </a:lnTo>
                  <a:close/>
                </a:path>
                <a:path w="3866515" h="283209">
                  <a:moveTo>
                    <a:pt x="1516557" y="119024"/>
                  </a:moveTo>
                  <a:lnTo>
                    <a:pt x="1353096" y="119024"/>
                  </a:lnTo>
                  <a:lnTo>
                    <a:pt x="1336916" y="165785"/>
                  </a:lnTo>
                  <a:lnTo>
                    <a:pt x="1504937" y="165785"/>
                  </a:lnTo>
                  <a:lnTo>
                    <a:pt x="1516557" y="119024"/>
                  </a:lnTo>
                  <a:close/>
                </a:path>
                <a:path w="3866515" h="283209">
                  <a:moveTo>
                    <a:pt x="1528178" y="0"/>
                  </a:moveTo>
                  <a:lnTo>
                    <a:pt x="1376349" y="0"/>
                  </a:lnTo>
                  <a:lnTo>
                    <a:pt x="1359623" y="46761"/>
                  </a:lnTo>
                  <a:lnTo>
                    <a:pt x="1516011" y="46761"/>
                  </a:lnTo>
                  <a:lnTo>
                    <a:pt x="1528178" y="0"/>
                  </a:lnTo>
                  <a:close/>
                </a:path>
                <a:path w="3866515" h="283209">
                  <a:moveTo>
                    <a:pt x="1624507" y="178587"/>
                  </a:moveTo>
                  <a:lnTo>
                    <a:pt x="1272730" y="178587"/>
                  </a:lnTo>
                  <a:lnTo>
                    <a:pt x="1255026" y="225348"/>
                  </a:lnTo>
                  <a:lnTo>
                    <a:pt x="1616252" y="225348"/>
                  </a:lnTo>
                  <a:lnTo>
                    <a:pt x="1624507" y="178587"/>
                  </a:lnTo>
                  <a:close/>
                </a:path>
                <a:path w="3866515" h="283209">
                  <a:moveTo>
                    <a:pt x="1688909" y="60109"/>
                  </a:moveTo>
                  <a:lnTo>
                    <a:pt x="1361033" y="60109"/>
                  </a:lnTo>
                  <a:lnTo>
                    <a:pt x="1344523" y="106756"/>
                  </a:lnTo>
                  <a:lnTo>
                    <a:pt x="1681848" y="106756"/>
                  </a:lnTo>
                  <a:lnTo>
                    <a:pt x="1688909" y="60109"/>
                  </a:lnTo>
                  <a:close/>
                </a:path>
                <a:path w="3866515" h="283209">
                  <a:moveTo>
                    <a:pt x="1709864" y="0"/>
                  </a:moveTo>
                  <a:lnTo>
                    <a:pt x="1558036" y="0"/>
                  </a:lnTo>
                  <a:lnTo>
                    <a:pt x="1546745" y="46761"/>
                  </a:lnTo>
                  <a:lnTo>
                    <a:pt x="1703133" y="46761"/>
                  </a:lnTo>
                  <a:lnTo>
                    <a:pt x="1709864" y="0"/>
                  </a:lnTo>
                  <a:close/>
                </a:path>
                <a:path w="3866515" h="283209">
                  <a:moveTo>
                    <a:pt x="1712036" y="119024"/>
                  </a:moveTo>
                  <a:lnTo>
                    <a:pt x="1548587" y="119024"/>
                  </a:lnTo>
                  <a:lnTo>
                    <a:pt x="1537843" y="165785"/>
                  </a:lnTo>
                  <a:lnTo>
                    <a:pt x="1705851" y="165785"/>
                  </a:lnTo>
                  <a:lnTo>
                    <a:pt x="1712036" y="119024"/>
                  </a:lnTo>
                  <a:close/>
                </a:path>
                <a:path w="3866515" h="283209">
                  <a:moveTo>
                    <a:pt x="1891449" y="0"/>
                  </a:moveTo>
                  <a:lnTo>
                    <a:pt x="1739620" y="0"/>
                  </a:lnTo>
                  <a:lnTo>
                    <a:pt x="1733765" y="46761"/>
                  </a:lnTo>
                  <a:lnTo>
                    <a:pt x="1890153" y="46761"/>
                  </a:lnTo>
                  <a:lnTo>
                    <a:pt x="1891449" y="0"/>
                  </a:lnTo>
                  <a:close/>
                </a:path>
                <a:path w="3866515" h="283209">
                  <a:moveTo>
                    <a:pt x="1907527" y="119024"/>
                  </a:moveTo>
                  <a:lnTo>
                    <a:pt x="1744078" y="119024"/>
                  </a:lnTo>
                  <a:lnTo>
                    <a:pt x="1738858" y="165785"/>
                  </a:lnTo>
                  <a:lnTo>
                    <a:pt x="1906879" y="165785"/>
                  </a:lnTo>
                  <a:lnTo>
                    <a:pt x="1907527" y="119024"/>
                  </a:lnTo>
                  <a:close/>
                </a:path>
                <a:path w="3866515" h="283209">
                  <a:moveTo>
                    <a:pt x="2025256" y="225348"/>
                  </a:moveTo>
                  <a:lnTo>
                    <a:pt x="2022754" y="178587"/>
                  </a:lnTo>
                  <a:lnTo>
                    <a:pt x="1670989" y="178587"/>
                  </a:lnTo>
                  <a:lnTo>
                    <a:pt x="1663928" y="225348"/>
                  </a:lnTo>
                  <a:lnTo>
                    <a:pt x="2025256" y="225348"/>
                  </a:lnTo>
                  <a:close/>
                </a:path>
                <a:path w="3866515" h="283209">
                  <a:moveTo>
                    <a:pt x="2063597" y="106756"/>
                  </a:moveTo>
                  <a:lnTo>
                    <a:pt x="2060003" y="60109"/>
                  </a:lnTo>
                  <a:lnTo>
                    <a:pt x="1732127" y="60109"/>
                  </a:lnTo>
                  <a:lnTo>
                    <a:pt x="1726374" y="106756"/>
                  </a:lnTo>
                  <a:lnTo>
                    <a:pt x="2063597" y="106756"/>
                  </a:lnTo>
                  <a:close/>
                </a:path>
                <a:path w="3866515" h="283209">
                  <a:moveTo>
                    <a:pt x="2077389" y="46761"/>
                  </a:moveTo>
                  <a:lnTo>
                    <a:pt x="2073033" y="0"/>
                  </a:lnTo>
                  <a:lnTo>
                    <a:pt x="1921205" y="0"/>
                  </a:lnTo>
                  <a:lnTo>
                    <a:pt x="1920887" y="46761"/>
                  </a:lnTo>
                  <a:lnTo>
                    <a:pt x="2077389" y="46761"/>
                  </a:lnTo>
                  <a:close/>
                </a:path>
                <a:path w="3866515" h="283209">
                  <a:moveTo>
                    <a:pt x="2107793" y="165785"/>
                  </a:moveTo>
                  <a:lnTo>
                    <a:pt x="2103018" y="119024"/>
                  </a:lnTo>
                  <a:lnTo>
                    <a:pt x="1939569" y="119024"/>
                  </a:lnTo>
                  <a:lnTo>
                    <a:pt x="1939785" y="165785"/>
                  </a:lnTo>
                  <a:lnTo>
                    <a:pt x="2107793" y="165785"/>
                  </a:lnTo>
                  <a:close/>
                </a:path>
                <a:path w="3866515" h="283209">
                  <a:moveTo>
                    <a:pt x="2264397" y="46761"/>
                  </a:moveTo>
                  <a:lnTo>
                    <a:pt x="2254732" y="0"/>
                  </a:lnTo>
                  <a:lnTo>
                    <a:pt x="2102904" y="0"/>
                  </a:lnTo>
                  <a:lnTo>
                    <a:pt x="2108009" y="46761"/>
                  </a:lnTo>
                  <a:lnTo>
                    <a:pt x="2264397" y="46761"/>
                  </a:lnTo>
                  <a:close/>
                </a:path>
                <a:path w="3866515" h="283209">
                  <a:moveTo>
                    <a:pt x="2308707" y="165785"/>
                  </a:moveTo>
                  <a:lnTo>
                    <a:pt x="2298496" y="119024"/>
                  </a:lnTo>
                  <a:lnTo>
                    <a:pt x="2135162" y="119024"/>
                  </a:lnTo>
                  <a:lnTo>
                    <a:pt x="2140699" y="165785"/>
                  </a:lnTo>
                  <a:lnTo>
                    <a:pt x="2308707" y="165785"/>
                  </a:lnTo>
                  <a:close/>
                </a:path>
                <a:path w="3866515" h="283209">
                  <a:moveTo>
                    <a:pt x="2434145" y="225348"/>
                  </a:moveTo>
                  <a:lnTo>
                    <a:pt x="2421013" y="178587"/>
                  </a:lnTo>
                  <a:lnTo>
                    <a:pt x="2069236" y="178587"/>
                  </a:lnTo>
                  <a:lnTo>
                    <a:pt x="2072817" y="225348"/>
                  </a:lnTo>
                  <a:lnTo>
                    <a:pt x="2434145" y="225348"/>
                  </a:lnTo>
                  <a:close/>
                </a:path>
                <a:path w="3866515" h="283209">
                  <a:moveTo>
                    <a:pt x="2445448" y="106756"/>
                  </a:moveTo>
                  <a:lnTo>
                    <a:pt x="2430996" y="60109"/>
                  </a:lnTo>
                  <a:lnTo>
                    <a:pt x="2103234" y="60109"/>
                  </a:lnTo>
                  <a:lnTo>
                    <a:pt x="2108225" y="106756"/>
                  </a:lnTo>
                  <a:lnTo>
                    <a:pt x="2445448" y="106756"/>
                  </a:lnTo>
                  <a:close/>
                </a:path>
                <a:path w="3866515" h="283209">
                  <a:moveTo>
                    <a:pt x="2451531" y="46761"/>
                  </a:moveTo>
                  <a:lnTo>
                    <a:pt x="2436431" y="0"/>
                  </a:lnTo>
                  <a:lnTo>
                    <a:pt x="2284603" y="0"/>
                  </a:lnTo>
                  <a:lnTo>
                    <a:pt x="2295131" y="46761"/>
                  </a:lnTo>
                  <a:lnTo>
                    <a:pt x="2451531" y="46761"/>
                  </a:lnTo>
                  <a:close/>
                </a:path>
                <a:path w="3866515" h="283209">
                  <a:moveTo>
                    <a:pt x="2509634" y="165785"/>
                  </a:moveTo>
                  <a:lnTo>
                    <a:pt x="2494102" y="119024"/>
                  </a:lnTo>
                  <a:lnTo>
                    <a:pt x="2330653" y="119024"/>
                  </a:lnTo>
                  <a:lnTo>
                    <a:pt x="2341613" y="165785"/>
                  </a:lnTo>
                  <a:lnTo>
                    <a:pt x="2509634" y="165785"/>
                  </a:lnTo>
                  <a:close/>
                </a:path>
                <a:path w="3866515" h="283209">
                  <a:moveTo>
                    <a:pt x="2638539" y="46761"/>
                  </a:moveTo>
                  <a:lnTo>
                    <a:pt x="2618130" y="0"/>
                  </a:lnTo>
                  <a:lnTo>
                    <a:pt x="2466302" y="0"/>
                  </a:lnTo>
                  <a:lnTo>
                    <a:pt x="2482151" y="46761"/>
                  </a:lnTo>
                  <a:lnTo>
                    <a:pt x="2638539" y="46761"/>
                  </a:lnTo>
                  <a:close/>
                </a:path>
                <a:path w="3866515" h="283209">
                  <a:moveTo>
                    <a:pt x="2710548" y="165785"/>
                  </a:moveTo>
                  <a:lnTo>
                    <a:pt x="2689479" y="119024"/>
                  </a:lnTo>
                  <a:lnTo>
                    <a:pt x="2526131" y="119024"/>
                  </a:lnTo>
                  <a:lnTo>
                    <a:pt x="2542540" y="165785"/>
                  </a:lnTo>
                  <a:lnTo>
                    <a:pt x="2710548" y="165785"/>
                  </a:lnTo>
                  <a:close/>
                </a:path>
                <a:path w="3866515" h="283209">
                  <a:moveTo>
                    <a:pt x="2825661" y="46761"/>
                  </a:moveTo>
                  <a:lnTo>
                    <a:pt x="2799816" y="0"/>
                  </a:lnTo>
                  <a:lnTo>
                    <a:pt x="2647886" y="0"/>
                  </a:lnTo>
                  <a:lnTo>
                    <a:pt x="2669273" y="46761"/>
                  </a:lnTo>
                  <a:lnTo>
                    <a:pt x="2825661" y="46761"/>
                  </a:lnTo>
                  <a:close/>
                </a:path>
                <a:path w="3866515" h="283209">
                  <a:moveTo>
                    <a:pt x="2827185" y="106756"/>
                  </a:moveTo>
                  <a:lnTo>
                    <a:pt x="2802204" y="60109"/>
                  </a:lnTo>
                  <a:lnTo>
                    <a:pt x="2474442" y="60109"/>
                  </a:lnTo>
                  <a:lnTo>
                    <a:pt x="2489860" y="106756"/>
                  </a:lnTo>
                  <a:lnTo>
                    <a:pt x="2827185" y="106756"/>
                  </a:lnTo>
                  <a:close/>
                </a:path>
                <a:path w="3866515" h="283209">
                  <a:moveTo>
                    <a:pt x="2832290" y="283171"/>
                  </a:moveTo>
                  <a:lnTo>
                    <a:pt x="2809481" y="236524"/>
                  </a:lnTo>
                  <a:lnTo>
                    <a:pt x="1154684" y="236524"/>
                  </a:lnTo>
                  <a:lnTo>
                    <a:pt x="1134478" y="283171"/>
                  </a:lnTo>
                  <a:lnTo>
                    <a:pt x="2832290" y="283171"/>
                  </a:lnTo>
                  <a:close/>
                </a:path>
                <a:path w="3866515" h="283209">
                  <a:moveTo>
                    <a:pt x="2843047" y="225348"/>
                  </a:moveTo>
                  <a:lnTo>
                    <a:pt x="2819260" y="178587"/>
                  </a:lnTo>
                  <a:lnTo>
                    <a:pt x="2467495" y="178587"/>
                  </a:lnTo>
                  <a:lnTo>
                    <a:pt x="2481719" y="225348"/>
                  </a:lnTo>
                  <a:lnTo>
                    <a:pt x="2843047" y="225348"/>
                  </a:lnTo>
                  <a:close/>
                </a:path>
                <a:path w="3866515" h="283209">
                  <a:moveTo>
                    <a:pt x="2911462" y="165785"/>
                  </a:moveTo>
                  <a:lnTo>
                    <a:pt x="2885071" y="119024"/>
                  </a:lnTo>
                  <a:lnTo>
                    <a:pt x="2721521" y="119024"/>
                  </a:lnTo>
                  <a:lnTo>
                    <a:pt x="2743568" y="165785"/>
                  </a:lnTo>
                  <a:lnTo>
                    <a:pt x="2911462" y="165785"/>
                  </a:lnTo>
                  <a:close/>
                </a:path>
                <a:path w="3866515" h="283209">
                  <a:moveTo>
                    <a:pt x="3163100" y="46761"/>
                  </a:moveTo>
                  <a:lnTo>
                    <a:pt x="3127260" y="0"/>
                  </a:lnTo>
                  <a:lnTo>
                    <a:pt x="2826537" y="0"/>
                  </a:lnTo>
                  <a:lnTo>
                    <a:pt x="2853258" y="46761"/>
                  </a:lnTo>
                  <a:lnTo>
                    <a:pt x="3163100" y="46761"/>
                  </a:lnTo>
                  <a:close/>
                </a:path>
                <a:path w="3866515" h="283209">
                  <a:moveTo>
                    <a:pt x="3228048" y="106756"/>
                  </a:moveTo>
                  <a:lnTo>
                    <a:pt x="3191776" y="60109"/>
                  </a:lnTo>
                  <a:lnTo>
                    <a:pt x="2845435" y="60109"/>
                  </a:lnTo>
                  <a:lnTo>
                    <a:pt x="2871711" y="106756"/>
                  </a:lnTo>
                  <a:lnTo>
                    <a:pt x="3228048" y="106756"/>
                  </a:lnTo>
                  <a:close/>
                </a:path>
                <a:path w="3866515" h="283209">
                  <a:moveTo>
                    <a:pt x="3252051" y="225348"/>
                  </a:moveTo>
                  <a:lnTo>
                    <a:pt x="3217405" y="178587"/>
                  </a:lnTo>
                  <a:lnTo>
                    <a:pt x="2865628" y="178587"/>
                  </a:lnTo>
                  <a:lnTo>
                    <a:pt x="2890723" y="225348"/>
                  </a:lnTo>
                  <a:lnTo>
                    <a:pt x="3252051" y="225348"/>
                  </a:lnTo>
                  <a:close/>
                </a:path>
                <a:path w="3866515" h="283209">
                  <a:moveTo>
                    <a:pt x="3261283" y="283171"/>
                  </a:moveTo>
                  <a:lnTo>
                    <a:pt x="3227616" y="236524"/>
                  </a:lnTo>
                  <a:lnTo>
                    <a:pt x="2864116" y="236524"/>
                  </a:lnTo>
                  <a:lnTo>
                    <a:pt x="2888335" y="283171"/>
                  </a:lnTo>
                  <a:lnTo>
                    <a:pt x="3261283" y="283171"/>
                  </a:lnTo>
                  <a:close/>
                </a:path>
                <a:path w="3866515" h="283209">
                  <a:moveTo>
                    <a:pt x="3618484" y="46761"/>
                  </a:moveTo>
                  <a:lnTo>
                    <a:pt x="3569500" y="0"/>
                  </a:lnTo>
                  <a:lnTo>
                    <a:pt x="3167557" y="0"/>
                  </a:lnTo>
                  <a:lnTo>
                    <a:pt x="3204476" y="46761"/>
                  </a:lnTo>
                  <a:lnTo>
                    <a:pt x="3618484" y="46761"/>
                  </a:lnTo>
                  <a:close/>
                </a:path>
                <a:path w="3866515" h="283209">
                  <a:moveTo>
                    <a:pt x="3679190" y="104584"/>
                  </a:moveTo>
                  <a:lnTo>
                    <a:pt x="3630206" y="57823"/>
                  </a:lnTo>
                  <a:lnTo>
                    <a:pt x="3253346" y="57823"/>
                  </a:lnTo>
                  <a:lnTo>
                    <a:pt x="3291471" y="104584"/>
                  </a:lnTo>
                  <a:lnTo>
                    <a:pt x="3679190" y="104584"/>
                  </a:lnTo>
                  <a:close/>
                </a:path>
                <a:path w="3866515" h="283209">
                  <a:moveTo>
                    <a:pt x="3743261" y="165785"/>
                  </a:moveTo>
                  <a:lnTo>
                    <a:pt x="3694392" y="119024"/>
                  </a:lnTo>
                  <a:lnTo>
                    <a:pt x="2953931" y="119024"/>
                  </a:lnTo>
                  <a:lnTo>
                    <a:pt x="2982379" y="165785"/>
                  </a:lnTo>
                  <a:lnTo>
                    <a:pt x="3743261" y="165785"/>
                  </a:lnTo>
                  <a:close/>
                </a:path>
                <a:path w="3866515" h="283209">
                  <a:moveTo>
                    <a:pt x="3805707" y="225348"/>
                  </a:moveTo>
                  <a:lnTo>
                    <a:pt x="3756736" y="178587"/>
                  </a:lnTo>
                  <a:lnTo>
                    <a:pt x="3263887" y="178587"/>
                  </a:lnTo>
                  <a:lnTo>
                    <a:pt x="3299612" y="225348"/>
                  </a:lnTo>
                  <a:lnTo>
                    <a:pt x="3805707" y="225348"/>
                  </a:lnTo>
                  <a:close/>
                </a:path>
                <a:path w="3866515" h="283209">
                  <a:moveTo>
                    <a:pt x="3866311" y="283171"/>
                  </a:moveTo>
                  <a:lnTo>
                    <a:pt x="3817328" y="236524"/>
                  </a:lnTo>
                  <a:lnTo>
                    <a:pt x="3278987" y="236524"/>
                  </a:lnTo>
                  <a:lnTo>
                    <a:pt x="3314065" y="283171"/>
                  </a:lnTo>
                  <a:lnTo>
                    <a:pt x="3866311" y="283171"/>
                  </a:lnTo>
                  <a:close/>
                </a:path>
              </a:pathLst>
            </a:custGeom>
            <a:solidFill>
              <a:srgbClr val="29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56333" y="8646261"/>
              <a:ext cx="3852545" cy="283845"/>
            </a:xfrm>
            <a:custGeom>
              <a:avLst/>
              <a:gdLst/>
              <a:ahLst/>
              <a:cxnLst/>
              <a:rect l="l" t="t" r="r" b="b"/>
              <a:pathLst>
                <a:path w="3852545" h="283845">
                  <a:moveTo>
                    <a:pt x="510222" y="0"/>
                  </a:moveTo>
                  <a:lnTo>
                    <a:pt x="296811" y="0"/>
                  </a:lnTo>
                  <a:lnTo>
                    <a:pt x="247827" y="46761"/>
                  </a:lnTo>
                  <a:lnTo>
                    <a:pt x="467753" y="46761"/>
                  </a:lnTo>
                  <a:lnTo>
                    <a:pt x="510222" y="0"/>
                  </a:lnTo>
                  <a:close/>
                </a:path>
                <a:path w="3852545" h="283845">
                  <a:moveTo>
                    <a:pt x="544868" y="60109"/>
                  </a:moveTo>
                  <a:lnTo>
                    <a:pt x="233819" y="60109"/>
                  </a:lnTo>
                  <a:lnTo>
                    <a:pt x="184835" y="106870"/>
                  </a:lnTo>
                  <a:lnTo>
                    <a:pt x="504901" y="106870"/>
                  </a:lnTo>
                  <a:lnTo>
                    <a:pt x="544868" y="60109"/>
                  </a:lnTo>
                  <a:close/>
                </a:path>
                <a:path w="3852545" h="283845">
                  <a:moveTo>
                    <a:pt x="670737" y="236524"/>
                  </a:moveTo>
                  <a:lnTo>
                    <a:pt x="48971" y="236524"/>
                  </a:lnTo>
                  <a:lnTo>
                    <a:pt x="0" y="283286"/>
                  </a:lnTo>
                  <a:lnTo>
                    <a:pt x="638048" y="283286"/>
                  </a:lnTo>
                  <a:lnTo>
                    <a:pt x="670737" y="236524"/>
                  </a:lnTo>
                  <a:close/>
                </a:path>
                <a:path w="3852545" h="283845">
                  <a:moveTo>
                    <a:pt x="705167" y="119126"/>
                  </a:moveTo>
                  <a:lnTo>
                    <a:pt x="172021" y="119126"/>
                  </a:lnTo>
                  <a:lnTo>
                    <a:pt x="123037" y="165887"/>
                  </a:lnTo>
                  <a:lnTo>
                    <a:pt x="671055" y="165887"/>
                  </a:lnTo>
                  <a:lnTo>
                    <a:pt x="705167" y="119126"/>
                  </a:lnTo>
                  <a:close/>
                </a:path>
                <a:path w="3852545" h="283845">
                  <a:moveTo>
                    <a:pt x="789000" y="0"/>
                  </a:moveTo>
                  <a:lnTo>
                    <a:pt x="575487" y="0"/>
                  </a:lnTo>
                  <a:lnTo>
                    <a:pt x="534974" y="46761"/>
                  </a:lnTo>
                  <a:lnTo>
                    <a:pt x="754900" y="46761"/>
                  </a:lnTo>
                  <a:lnTo>
                    <a:pt x="789000" y="0"/>
                  </a:lnTo>
                  <a:close/>
                </a:path>
                <a:path w="3852545" h="283845">
                  <a:moveTo>
                    <a:pt x="820394" y="178701"/>
                  </a:moveTo>
                  <a:lnTo>
                    <a:pt x="109689" y="178701"/>
                  </a:lnTo>
                  <a:lnTo>
                    <a:pt x="60591" y="225348"/>
                  </a:lnTo>
                  <a:lnTo>
                    <a:pt x="790524" y="225348"/>
                  </a:lnTo>
                  <a:lnTo>
                    <a:pt x="820394" y="178701"/>
                  </a:lnTo>
                  <a:close/>
                </a:path>
                <a:path w="3852545" h="283845">
                  <a:moveTo>
                    <a:pt x="926934" y="119126"/>
                  </a:moveTo>
                  <a:lnTo>
                    <a:pt x="764247" y="119126"/>
                  </a:lnTo>
                  <a:lnTo>
                    <a:pt x="731774" y="165887"/>
                  </a:lnTo>
                  <a:lnTo>
                    <a:pt x="899020" y="165887"/>
                  </a:lnTo>
                  <a:lnTo>
                    <a:pt x="926934" y="119126"/>
                  </a:lnTo>
                  <a:close/>
                </a:path>
                <a:path w="3852545" h="283845">
                  <a:moveTo>
                    <a:pt x="943762" y="60109"/>
                  </a:moveTo>
                  <a:lnTo>
                    <a:pt x="617296" y="60109"/>
                  </a:lnTo>
                  <a:lnTo>
                    <a:pt x="579285" y="106870"/>
                  </a:lnTo>
                  <a:lnTo>
                    <a:pt x="915314" y="106870"/>
                  </a:lnTo>
                  <a:lnTo>
                    <a:pt x="943762" y="60109"/>
                  </a:lnTo>
                  <a:close/>
                </a:path>
                <a:path w="3852545" h="283845">
                  <a:moveTo>
                    <a:pt x="980262" y="0"/>
                  </a:moveTo>
                  <a:lnTo>
                    <a:pt x="829081" y="0"/>
                  </a:lnTo>
                  <a:lnTo>
                    <a:pt x="796061" y="46761"/>
                  </a:lnTo>
                  <a:lnTo>
                    <a:pt x="951801" y="46761"/>
                  </a:lnTo>
                  <a:lnTo>
                    <a:pt x="980262" y="0"/>
                  </a:lnTo>
                  <a:close/>
                </a:path>
                <a:path w="3852545" h="283845">
                  <a:moveTo>
                    <a:pt x="1078979" y="236524"/>
                  </a:moveTo>
                  <a:lnTo>
                    <a:pt x="716889" y="236524"/>
                  </a:lnTo>
                  <a:lnTo>
                    <a:pt x="685292" y="283286"/>
                  </a:lnTo>
                  <a:lnTo>
                    <a:pt x="1056817" y="283286"/>
                  </a:lnTo>
                  <a:lnTo>
                    <a:pt x="1078979" y="236524"/>
                  </a:lnTo>
                  <a:close/>
                </a:path>
                <a:path w="3852545" h="283845">
                  <a:moveTo>
                    <a:pt x="1121664" y="119126"/>
                  </a:moveTo>
                  <a:lnTo>
                    <a:pt x="958964" y="119126"/>
                  </a:lnTo>
                  <a:lnTo>
                    <a:pt x="931926" y="165887"/>
                  </a:lnTo>
                  <a:lnTo>
                    <a:pt x="1099286" y="165887"/>
                  </a:lnTo>
                  <a:lnTo>
                    <a:pt x="1121664" y="119126"/>
                  </a:lnTo>
                  <a:close/>
                </a:path>
                <a:path w="3852545" h="283845">
                  <a:moveTo>
                    <a:pt x="1161084" y="0"/>
                  </a:moveTo>
                  <a:lnTo>
                    <a:pt x="1009904" y="0"/>
                  </a:lnTo>
                  <a:lnTo>
                    <a:pt x="982433" y="46761"/>
                  </a:lnTo>
                  <a:lnTo>
                    <a:pt x="1138161" y="46761"/>
                  </a:lnTo>
                  <a:lnTo>
                    <a:pt x="1161084" y="0"/>
                  </a:lnTo>
                  <a:close/>
                </a:path>
                <a:path w="3852545" h="283845">
                  <a:moveTo>
                    <a:pt x="1222006" y="178701"/>
                  </a:moveTo>
                  <a:lnTo>
                    <a:pt x="871537" y="178701"/>
                  </a:lnTo>
                  <a:lnTo>
                    <a:pt x="843203" y="225348"/>
                  </a:lnTo>
                  <a:lnTo>
                    <a:pt x="1203007" y="225348"/>
                  </a:lnTo>
                  <a:lnTo>
                    <a:pt x="1222006" y="178701"/>
                  </a:lnTo>
                  <a:close/>
                </a:path>
                <a:path w="3852545" h="283845">
                  <a:moveTo>
                    <a:pt x="1313230" y="60109"/>
                  </a:moveTo>
                  <a:lnTo>
                    <a:pt x="986777" y="60109"/>
                  </a:lnTo>
                  <a:lnTo>
                    <a:pt x="959624" y="106870"/>
                  </a:lnTo>
                  <a:lnTo>
                    <a:pt x="1295539" y="106870"/>
                  </a:lnTo>
                  <a:lnTo>
                    <a:pt x="1313230" y="60109"/>
                  </a:lnTo>
                  <a:close/>
                </a:path>
                <a:path w="3852545" h="283845">
                  <a:moveTo>
                    <a:pt x="1316380" y="119126"/>
                  </a:moveTo>
                  <a:lnTo>
                    <a:pt x="1153693" y="119126"/>
                  </a:lnTo>
                  <a:lnTo>
                    <a:pt x="1132090" y="165887"/>
                  </a:lnTo>
                  <a:lnTo>
                    <a:pt x="1299438" y="165887"/>
                  </a:lnTo>
                  <a:lnTo>
                    <a:pt x="1316380" y="119126"/>
                  </a:lnTo>
                  <a:close/>
                </a:path>
                <a:path w="3852545" h="283845">
                  <a:moveTo>
                    <a:pt x="1342021" y="0"/>
                  </a:moveTo>
                  <a:lnTo>
                    <a:pt x="1190840" y="0"/>
                  </a:lnTo>
                  <a:lnTo>
                    <a:pt x="1168793" y="46761"/>
                  </a:lnTo>
                  <a:lnTo>
                    <a:pt x="1324419" y="46761"/>
                  </a:lnTo>
                  <a:lnTo>
                    <a:pt x="1342021" y="0"/>
                  </a:lnTo>
                  <a:close/>
                </a:path>
                <a:path w="3852545" h="283845">
                  <a:moveTo>
                    <a:pt x="1511109" y="119126"/>
                  </a:moveTo>
                  <a:lnTo>
                    <a:pt x="1348422" y="119126"/>
                  </a:lnTo>
                  <a:lnTo>
                    <a:pt x="1332242" y="165887"/>
                  </a:lnTo>
                  <a:lnTo>
                    <a:pt x="1499603" y="165887"/>
                  </a:lnTo>
                  <a:lnTo>
                    <a:pt x="1511109" y="119126"/>
                  </a:lnTo>
                  <a:close/>
                </a:path>
                <a:path w="3852545" h="283845">
                  <a:moveTo>
                    <a:pt x="1522945" y="0"/>
                  </a:moveTo>
                  <a:lnTo>
                    <a:pt x="1371663" y="0"/>
                  </a:lnTo>
                  <a:lnTo>
                    <a:pt x="1355051" y="46761"/>
                  </a:lnTo>
                  <a:lnTo>
                    <a:pt x="1510792" y="46761"/>
                  </a:lnTo>
                  <a:lnTo>
                    <a:pt x="1522945" y="0"/>
                  </a:lnTo>
                  <a:close/>
                </a:path>
                <a:path w="3852545" h="283845">
                  <a:moveTo>
                    <a:pt x="1618742" y="178701"/>
                  </a:moveTo>
                  <a:lnTo>
                    <a:pt x="1268387" y="178701"/>
                  </a:lnTo>
                  <a:lnTo>
                    <a:pt x="1250569" y="225348"/>
                  </a:lnTo>
                  <a:lnTo>
                    <a:pt x="1610487" y="225348"/>
                  </a:lnTo>
                  <a:lnTo>
                    <a:pt x="1618742" y="178701"/>
                  </a:lnTo>
                  <a:close/>
                </a:path>
                <a:path w="3852545" h="283845">
                  <a:moveTo>
                    <a:pt x="1682813" y="60109"/>
                  </a:moveTo>
                  <a:lnTo>
                    <a:pt x="1356461" y="60109"/>
                  </a:lnTo>
                  <a:lnTo>
                    <a:pt x="1339951" y="106870"/>
                  </a:lnTo>
                  <a:lnTo>
                    <a:pt x="1675866" y="106870"/>
                  </a:lnTo>
                  <a:lnTo>
                    <a:pt x="1682813" y="60109"/>
                  </a:lnTo>
                  <a:close/>
                </a:path>
                <a:path w="3852545" h="283845">
                  <a:moveTo>
                    <a:pt x="1703781" y="0"/>
                  </a:moveTo>
                  <a:lnTo>
                    <a:pt x="1552486" y="0"/>
                  </a:lnTo>
                  <a:lnTo>
                    <a:pt x="1541310" y="46761"/>
                  </a:lnTo>
                  <a:lnTo>
                    <a:pt x="1697050" y="46761"/>
                  </a:lnTo>
                  <a:lnTo>
                    <a:pt x="1703781" y="0"/>
                  </a:lnTo>
                  <a:close/>
                </a:path>
                <a:path w="3852545" h="283845">
                  <a:moveTo>
                    <a:pt x="1705952" y="119126"/>
                  </a:moveTo>
                  <a:lnTo>
                    <a:pt x="1543037" y="119126"/>
                  </a:lnTo>
                  <a:lnTo>
                    <a:pt x="1532394" y="165887"/>
                  </a:lnTo>
                  <a:lnTo>
                    <a:pt x="1699755" y="165887"/>
                  </a:lnTo>
                  <a:lnTo>
                    <a:pt x="1705952" y="119126"/>
                  </a:lnTo>
                  <a:close/>
                </a:path>
                <a:path w="3852545" h="283845">
                  <a:moveTo>
                    <a:pt x="1884603" y="0"/>
                  </a:moveTo>
                  <a:lnTo>
                    <a:pt x="1733423" y="0"/>
                  </a:lnTo>
                  <a:lnTo>
                    <a:pt x="1727669" y="46761"/>
                  </a:lnTo>
                  <a:lnTo>
                    <a:pt x="1883410" y="46761"/>
                  </a:lnTo>
                  <a:lnTo>
                    <a:pt x="1884603" y="0"/>
                  </a:lnTo>
                  <a:close/>
                </a:path>
                <a:path w="3852545" h="283845">
                  <a:moveTo>
                    <a:pt x="1900682" y="119126"/>
                  </a:moveTo>
                  <a:lnTo>
                    <a:pt x="1737766" y="119126"/>
                  </a:lnTo>
                  <a:lnTo>
                    <a:pt x="1732559" y="165887"/>
                  </a:lnTo>
                  <a:lnTo>
                    <a:pt x="1899920" y="165887"/>
                  </a:lnTo>
                  <a:lnTo>
                    <a:pt x="1900682" y="119126"/>
                  </a:lnTo>
                  <a:close/>
                </a:path>
                <a:path w="3852545" h="283845">
                  <a:moveTo>
                    <a:pt x="2017864" y="225348"/>
                  </a:moveTo>
                  <a:lnTo>
                    <a:pt x="2015477" y="178701"/>
                  </a:lnTo>
                  <a:lnTo>
                    <a:pt x="1665008" y="178701"/>
                  </a:lnTo>
                  <a:lnTo>
                    <a:pt x="1657946" y="225348"/>
                  </a:lnTo>
                  <a:lnTo>
                    <a:pt x="2017864" y="225348"/>
                  </a:lnTo>
                  <a:close/>
                </a:path>
                <a:path w="3852545" h="283845">
                  <a:moveTo>
                    <a:pt x="2056091" y="106870"/>
                  </a:moveTo>
                  <a:lnTo>
                    <a:pt x="2052510" y="60109"/>
                  </a:lnTo>
                  <a:lnTo>
                    <a:pt x="1726044" y="60109"/>
                  </a:lnTo>
                  <a:lnTo>
                    <a:pt x="1720176" y="106870"/>
                  </a:lnTo>
                  <a:lnTo>
                    <a:pt x="2056091" y="106870"/>
                  </a:lnTo>
                  <a:close/>
                </a:path>
                <a:path w="3852545" h="283845">
                  <a:moveTo>
                    <a:pt x="2069769" y="46761"/>
                  </a:moveTo>
                  <a:lnTo>
                    <a:pt x="2065540" y="0"/>
                  </a:lnTo>
                  <a:lnTo>
                    <a:pt x="1914258" y="0"/>
                  </a:lnTo>
                  <a:lnTo>
                    <a:pt x="1913928" y="46761"/>
                  </a:lnTo>
                  <a:lnTo>
                    <a:pt x="2069769" y="46761"/>
                  </a:lnTo>
                  <a:close/>
                </a:path>
                <a:path w="3852545" h="283845">
                  <a:moveTo>
                    <a:pt x="2100072" y="165887"/>
                  </a:moveTo>
                  <a:lnTo>
                    <a:pt x="2095398" y="119126"/>
                  </a:lnTo>
                  <a:lnTo>
                    <a:pt x="1932609" y="119126"/>
                  </a:lnTo>
                  <a:lnTo>
                    <a:pt x="1932711" y="165887"/>
                  </a:lnTo>
                  <a:lnTo>
                    <a:pt x="2100072" y="165887"/>
                  </a:lnTo>
                  <a:close/>
                </a:path>
                <a:path w="3852545" h="283845">
                  <a:moveTo>
                    <a:pt x="2256028" y="46761"/>
                  </a:moveTo>
                  <a:lnTo>
                    <a:pt x="2246363" y="0"/>
                  </a:lnTo>
                  <a:lnTo>
                    <a:pt x="2095182" y="0"/>
                  </a:lnTo>
                  <a:lnTo>
                    <a:pt x="2100287" y="46761"/>
                  </a:lnTo>
                  <a:lnTo>
                    <a:pt x="2256028" y="46761"/>
                  </a:lnTo>
                  <a:close/>
                </a:path>
                <a:path w="3852545" h="283845">
                  <a:moveTo>
                    <a:pt x="2300236" y="165887"/>
                  </a:moveTo>
                  <a:lnTo>
                    <a:pt x="2290127" y="119126"/>
                  </a:lnTo>
                  <a:lnTo>
                    <a:pt x="2127224" y="119126"/>
                  </a:lnTo>
                  <a:lnTo>
                    <a:pt x="2132876" y="165887"/>
                  </a:lnTo>
                  <a:lnTo>
                    <a:pt x="2300236" y="165887"/>
                  </a:lnTo>
                  <a:close/>
                </a:path>
                <a:path w="3852545" h="283845">
                  <a:moveTo>
                    <a:pt x="2425230" y="225348"/>
                  </a:moveTo>
                  <a:lnTo>
                    <a:pt x="2412098" y="178701"/>
                  </a:lnTo>
                  <a:lnTo>
                    <a:pt x="2061743" y="178701"/>
                  </a:lnTo>
                  <a:lnTo>
                    <a:pt x="2065426" y="225348"/>
                  </a:lnTo>
                  <a:lnTo>
                    <a:pt x="2425230" y="225348"/>
                  </a:lnTo>
                  <a:close/>
                </a:path>
                <a:path w="3852545" h="283845">
                  <a:moveTo>
                    <a:pt x="2436317" y="106870"/>
                  </a:moveTo>
                  <a:lnTo>
                    <a:pt x="2421979" y="60109"/>
                  </a:lnTo>
                  <a:lnTo>
                    <a:pt x="2095627" y="60109"/>
                  </a:lnTo>
                  <a:lnTo>
                    <a:pt x="2100402" y="106870"/>
                  </a:lnTo>
                  <a:lnTo>
                    <a:pt x="2436317" y="106870"/>
                  </a:lnTo>
                  <a:close/>
                </a:path>
                <a:path w="3852545" h="283845">
                  <a:moveTo>
                    <a:pt x="2442286" y="46761"/>
                  </a:moveTo>
                  <a:lnTo>
                    <a:pt x="2427300" y="0"/>
                  </a:lnTo>
                  <a:lnTo>
                    <a:pt x="2276119" y="0"/>
                  </a:lnTo>
                  <a:lnTo>
                    <a:pt x="2286660" y="46761"/>
                  </a:lnTo>
                  <a:lnTo>
                    <a:pt x="2442286" y="46761"/>
                  </a:lnTo>
                  <a:close/>
                </a:path>
                <a:path w="3852545" h="283845">
                  <a:moveTo>
                    <a:pt x="2500388" y="165887"/>
                  </a:moveTo>
                  <a:lnTo>
                    <a:pt x="2484856" y="119126"/>
                  </a:lnTo>
                  <a:lnTo>
                    <a:pt x="2321953" y="119126"/>
                  </a:lnTo>
                  <a:lnTo>
                    <a:pt x="2333142" y="165887"/>
                  </a:lnTo>
                  <a:lnTo>
                    <a:pt x="2500388" y="165887"/>
                  </a:lnTo>
                  <a:close/>
                </a:path>
                <a:path w="3852545" h="283845">
                  <a:moveTo>
                    <a:pt x="2628646" y="46761"/>
                  </a:moveTo>
                  <a:lnTo>
                    <a:pt x="2608122" y="0"/>
                  </a:lnTo>
                  <a:lnTo>
                    <a:pt x="2456942" y="0"/>
                  </a:lnTo>
                  <a:lnTo>
                    <a:pt x="2472918" y="46761"/>
                  </a:lnTo>
                  <a:lnTo>
                    <a:pt x="2628646" y="46761"/>
                  </a:lnTo>
                  <a:close/>
                </a:path>
                <a:path w="3852545" h="283845">
                  <a:moveTo>
                    <a:pt x="2700553" y="165887"/>
                  </a:moveTo>
                  <a:lnTo>
                    <a:pt x="2679484" y="119126"/>
                  </a:lnTo>
                  <a:lnTo>
                    <a:pt x="2516682" y="119126"/>
                  </a:lnTo>
                  <a:lnTo>
                    <a:pt x="2533294" y="165887"/>
                  </a:lnTo>
                  <a:lnTo>
                    <a:pt x="2700553" y="165887"/>
                  </a:lnTo>
                  <a:close/>
                </a:path>
                <a:path w="3852545" h="283845">
                  <a:moveTo>
                    <a:pt x="2815018" y="46761"/>
                  </a:moveTo>
                  <a:lnTo>
                    <a:pt x="2789059" y="0"/>
                  </a:lnTo>
                  <a:lnTo>
                    <a:pt x="2637777" y="0"/>
                  </a:lnTo>
                  <a:lnTo>
                    <a:pt x="2659164" y="46761"/>
                  </a:lnTo>
                  <a:lnTo>
                    <a:pt x="2815018" y="46761"/>
                  </a:lnTo>
                  <a:close/>
                </a:path>
                <a:path w="3852545" h="283845">
                  <a:moveTo>
                    <a:pt x="2816644" y="106870"/>
                  </a:moveTo>
                  <a:lnTo>
                    <a:pt x="2791561" y="60109"/>
                  </a:lnTo>
                  <a:lnTo>
                    <a:pt x="2465095" y="60109"/>
                  </a:lnTo>
                  <a:lnTo>
                    <a:pt x="2480729" y="106870"/>
                  </a:lnTo>
                  <a:lnTo>
                    <a:pt x="2816644" y="106870"/>
                  </a:lnTo>
                  <a:close/>
                </a:path>
                <a:path w="3852545" h="283845">
                  <a:moveTo>
                    <a:pt x="2821965" y="283286"/>
                  </a:moveTo>
                  <a:lnTo>
                    <a:pt x="2799270" y="236524"/>
                  </a:lnTo>
                  <a:lnTo>
                    <a:pt x="1150543" y="236524"/>
                  </a:lnTo>
                  <a:lnTo>
                    <a:pt x="1130452" y="283286"/>
                  </a:lnTo>
                  <a:lnTo>
                    <a:pt x="2821965" y="283286"/>
                  </a:lnTo>
                  <a:close/>
                </a:path>
                <a:path w="3852545" h="283845">
                  <a:moveTo>
                    <a:pt x="2832608" y="225348"/>
                  </a:moveTo>
                  <a:lnTo>
                    <a:pt x="2808821" y="178701"/>
                  </a:lnTo>
                  <a:lnTo>
                    <a:pt x="2458364" y="178701"/>
                  </a:lnTo>
                  <a:lnTo>
                    <a:pt x="2472804" y="225348"/>
                  </a:lnTo>
                  <a:lnTo>
                    <a:pt x="2832608" y="225348"/>
                  </a:lnTo>
                  <a:close/>
                </a:path>
                <a:path w="3852545" h="283845">
                  <a:moveTo>
                    <a:pt x="2900819" y="165887"/>
                  </a:moveTo>
                  <a:lnTo>
                    <a:pt x="2874200" y="119126"/>
                  </a:lnTo>
                  <a:lnTo>
                    <a:pt x="2711513" y="119126"/>
                  </a:lnTo>
                  <a:lnTo>
                    <a:pt x="2733459" y="165887"/>
                  </a:lnTo>
                  <a:lnTo>
                    <a:pt x="2900819" y="165887"/>
                  </a:lnTo>
                  <a:close/>
                </a:path>
                <a:path w="3852545" h="283845">
                  <a:moveTo>
                    <a:pt x="3150933" y="46761"/>
                  </a:moveTo>
                  <a:lnTo>
                    <a:pt x="3115195" y="0"/>
                  </a:lnTo>
                  <a:lnTo>
                    <a:pt x="2815780" y="0"/>
                  </a:lnTo>
                  <a:lnTo>
                    <a:pt x="2842387" y="46761"/>
                  </a:lnTo>
                  <a:lnTo>
                    <a:pt x="3150933" y="46761"/>
                  </a:lnTo>
                  <a:close/>
                </a:path>
                <a:path w="3852545" h="283845">
                  <a:moveTo>
                    <a:pt x="3215868" y="106870"/>
                  </a:moveTo>
                  <a:lnTo>
                    <a:pt x="3179597" y="60109"/>
                  </a:lnTo>
                  <a:lnTo>
                    <a:pt x="2834779" y="60109"/>
                  </a:lnTo>
                  <a:lnTo>
                    <a:pt x="2861068" y="106870"/>
                  </a:lnTo>
                  <a:lnTo>
                    <a:pt x="3215868" y="106870"/>
                  </a:lnTo>
                  <a:close/>
                </a:path>
                <a:path w="3852545" h="283845">
                  <a:moveTo>
                    <a:pt x="3240087" y="225348"/>
                  </a:moveTo>
                  <a:lnTo>
                    <a:pt x="3205556" y="178701"/>
                  </a:lnTo>
                  <a:lnTo>
                    <a:pt x="2855087" y="178701"/>
                  </a:lnTo>
                  <a:lnTo>
                    <a:pt x="2880068" y="225348"/>
                  </a:lnTo>
                  <a:lnTo>
                    <a:pt x="3240087" y="225348"/>
                  </a:lnTo>
                  <a:close/>
                </a:path>
                <a:path w="3852545" h="283845">
                  <a:moveTo>
                    <a:pt x="3249434" y="283286"/>
                  </a:moveTo>
                  <a:lnTo>
                    <a:pt x="3215868" y="236524"/>
                  </a:lnTo>
                  <a:lnTo>
                    <a:pt x="2853677" y="236524"/>
                  </a:lnTo>
                  <a:lnTo>
                    <a:pt x="2877896" y="283286"/>
                  </a:lnTo>
                  <a:lnTo>
                    <a:pt x="3249434" y="283286"/>
                  </a:lnTo>
                  <a:close/>
                </a:path>
                <a:path w="3852545" h="283845">
                  <a:moveTo>
                    <a:pt x="3604463" y="46761"/>
                  </a:moveTo>
                  <a:lnTo>
                    <a:pt x="3555479" y="0"/>
                  </a:lnTo>
                  <a:lnTo>
                    <a:pt x="3155277" y="0"/>
                  </a:lnTo>
                  <a:lnTo>
                    <a:pt x="3192195" y="46761"/>
                  </a:lnTo>
                  <a:lnTo>
                    <a:pt x="3604463" y="46761"/>
                  </a:lnTo>
                  <a:close/>
                </a:path>
                <a:path w="3852545" h="283845">
                  <a:moveTo>
                    <a:pt x="3665169" y="104698"/>
                  </a:moveTo>
                  <a:lnTo>
                    <a:pt x="3616185" y="57937"/>
                  </a:lnTo>
                  <a:lnTo>
                    <a:pt x="3240963" y="57937"/>
                  </a:lnTo>
                  <a:lnTo>
                    <a:pt x="3279076" y="104698"/>
                  </a:lnTo>
                  <a:lnTo>
                    <a:pt x="3665169" y="104698"/>
                  </a:lnTo>
                  <a:close/>
                </a:path>
                <a:path w="3852545" h="283845">
                  <a:moveTo>
                    <a:pt x="3729240" y="165887"/>
                  </a:moveTo>
                  <a:lnTo>
                    <a:pt x="3680371" y="119126"/>
                  </a:lnTo>
                  <a:lnTo>
                    <a:pt x="2942844" y="119126"/>
                  </a:lnTo>
                  <a:lnTo>
                    <a:pt x="2971292" y="165887"/>
                  </a:lnTo>
                  <a:lnTo>
                    <a:pt x="3729240" y="165887"/>
                  </a:lnTo>
                  <a:close/>
                </a:path>
                <a:path w="3852545" h="283845">
                  <a:moveTo>
                    <a:pt x="3791699" y="225348"/>
                  </a:moveTo>
                  <a:lnTo>
                    <a:pt x="3742715" y="178701"/>
                  </a:lnTo>
                  <a:lnTo>
                    <a:pt x="3251822" y="178701"/>
                  </a:lnTo>
                  <a:lnTo>
                    <a:pt x="3287547" y="225348"/>
                  </a:lnTo>
                  <a:lnTo>
                    <a:pt x="3791699" y="225348"/>
                  </a:lnTo>
                  <a:close/>
                </a:path>
                <a:path w="3852545" h="283845">
                  <a:moveTo>
                    <a:pt x="3852291" y="283286"/>
                  </a:moveTo>
                  <a:lnTo>
                    <a:pt x="3803319" y="236524"/>
                  </a:lnTo>
                  <a:lnTo>
                    <a:pt x="3267024" y="236524"/>
                  </a:lnTo>
                  <a:lnTo>
                    <a:pt x="3302000" y="283286"/>
                  </a:lnTo>
                  <a:lnTo>
                    <a:pt x="3852291" y="283286"/>
                  </a:lnTo>
                  <a:close/>
                </a:path>
              </a:pathLst>
            </a:custGeom>
            <a:solidFill>
              <a:srgbClr val="454A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6241" y="4144995"/>
              <a:ext cx="716280" cy="245745"/>
            </a:xfrm>
            <a:custGeom>
              <a:avLst/>
              <a:gdLst/>
              <a:ahLst/>
              <a:cxnLst/>
              <a:rect l="l" t="t" r="r" b="b"/>
              <a:pathLst>
                <a:path w="716279" h="245745">
                  <a:moveTo>
                    <a:pt x="716244" y="245633"/>
                  </a:moveTo>
                  <a:lnTo>
                    <a:pt x="0" y="245633"/>
                  </a:lnTo>
                  <a:lnTo>
                    <a:pt x="15521" y="207238"/>
                  </a:lnTo>
                  <a:lnTo>
                    <a:pt x="71230" y="122776"/>
                  </a:lnTo>
                  <a:lnTo>
                    <a:pt x="180841" y="38334"/>
                  </a:lnTo>
                  <a:lnTo>
                    <a:pt x="358068" y="0"/>
                  </a:lnTo>
                  <a:lnTo>
                    <a:pt x="392100" y="1695"/>
                  </a:lnTo>
                  <a:lnTo>
                    <a:pt x="430308" y="7120"/>
                  </a:lnTo>
                  <a:lnTo>
                    <a:pt x="471273" y="16782"/>
                  </a:lnTo>
                  <a:lnTo>
                    <a:pt x="513578" y="31187"/>
                  </a:lnTo>
                  <a:lnTo>
                    <a:pt x="555809" y="50843"/>
                  </a:lnTo>
                  <a:lnTo>
                    <a:pt x="596547" y="76257"/>
                  </a:lnTo>
                  <a:lnTo>
                    <a:pt x="634376" y="107936"/>
                  </a:lnTo>
                  <a:lnTo>
                    <a:pt x="667880" y="146387"/>
                  </a:lnTo>
                  <a:lnTo>
                    <a:pt x="695641" y="192117"/>
                  </a:lnTo>
                  <a:lnTo>
                    <a:pt x="716244" y="245633"/>
                  </a:lnTo>
                  <a:close/>
                </a:path>
              </a:pathLst>
            </a:custGeom>
            <a:solidFill>
              <a:srgbClr val="4E1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6775" y="4294719"/>
              <a:ext cx="424815" cy="96520"/>
            </a:xfrm>
            <a:custGeom>
              <a:avLst/>
              <a:gdLst/>
              <a:ahLst/>
              <a:cxnLst/>
              <a:rect l="l" t="t" r="r" b="b"/>
              <a:pathLst>
                <a:path w="424814" h="96520">
                  <a:moveTo>
                    <a:pt x="424642" y="95910"/>
                  </a:moveTo>
                  <a:lnTo>
                    <a:pt x="1194" y="95910"/>
                  </a:lnTo>
                  <a:lnTo>
                    <a:pt x="0" y="94499"/>
                  </a:lnTo>
                  <a:lnTo>
                    <a:pt x="37299" y="61413"/>
                  </a:lnTo>
                  <a:lnTo>
                    <a:pt x="80469" y="34660"/>
                  </a:lnTo>
                  <a:lnTo>
                    <a:pt x="127481" y="15000"/>
                  </a:lnTo>
                  <a:lnTo>
                    <a:pt x="176307" y="3193"/>
                  </a:lnTo>
                  <a:lnTo>
                    <a:pt x="224919" y="0"/>
                  </a:lnTo>
                  <a:lnTo>
                    <a:pt x="261236" y="4130"/>
                  </a:lnTo>
                  <a:lnTo>
                    <a:pt x="300108" y="15052"/>
                  </a:lnTo>
                  <a:lnTo>
                    <a:pt x="340804" y="33488"/>
                  </a:lnTo>
                  <a:lnTo>
                    <a:pt x="382595" y="60163"/>
                  </a:lnTo>
                  <a:lnTo>
                    <a:pt x="424751" y="95801"/>
                  </a:lnTo>
                  <a:close/>
                </a:path>
              </a:pathLst>
            </a:custGeom>
            <a:solidFill>
              <a:srgbClr val="EB59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7587" y="6147411"/>
              <a:ext cx="2110105" cy="2011045"/>
            </a:xfrm>
            <a:custGeom>
              <a:avLst/>
              <a:gdLst/>
              <a:ahLst/>
              <a:cxnLst/>
              <a:rect l="l" t="t" r="r" b="b"/>
              <a:pathLst>
                <a:path w="2110104" h="2011045">
                  <a:moveTo>
                    <a:pt x="1984018" y="2010508"/>
                  </a:moveTo>
                  <a:lnTo>
                    <a:pt x="125907" y="2010508"/>
                  </a:lnTo>
                  <a:lnTo>
                    <a:pt x="81914" y="2005398"/>
                  </a:lnTo>
                  <a:lnTo>
                    <a:pt x="46700" y="1990852"/>
                  </a:lnTo>
                  <a:lnTo>
                    <a:pt x="20891" y="1968054"/>
                  </a:lnTo>
                  <a:lnTo>
                    <a:pt x="5116" y="1938181"/>
                  </a:lnTo>
                  <a:lnTo>
                    <a:pt x="0" y="1902416"/>
                  </a:lnTo>
                  <a:lnTo>
                    <a:pt x="6170" y="1861938"/>
                  </a:lnTo>
                  <a:lnTo>
                    <a:pt x="24254" y="1817928"/>
                  </a:lnTo>
                  <a:lnTo>
                    <a:pt x="952169" y="77877"/>
                  </a:lnTo>
                  <a:lnTo>
                    <a:pt x="978403" y="38938"/>
                  </a:lnTo>
                  <a:lnTo>
                    <a:pt x="1007771" y="12979"/>
                  </a:lnTo>
                  <a:lnTo>
                    <a:pt x="1039015" y="0"/>
                  </a:lnTo>
                  <a:lnTo>
                    <a:pt x="1070881" y="0"/>
                  </a:lnTo>
                  <a:lnTo>
                    <a:pt x="1131453" y="38938"/>
                  </a:lnTo>
                  <a:lnTo>
                    <a:pt x="1157648" y="77877"/>
                  </a:lnTo>
                  <a:lnTo>
                    <a:pt x="2085671" y="1817928"/>
                  </a:lnTo>
                  <a:lnTo>
                    <a:pt x="2103721" y="1861938"/>
                  </a:lnTo>
                  <a:lnTo>
                    <a:pt x="2109878" y="1902416"/>
                  </a:lnTo>
                  <a:lnTo>
                    <a:pt x="2104764" y="1938181"/>
                  </a:lnTo>
                  <a:lnTo>
                    <a:pt x="2089000" y="1968054"/>
                  </a:lnTo>
                  <a:lnTo>
                    <a:pt x="2063206" y="1990852"/>
                  </a:lnTo>
                  <a:lnTo>
                    <a:pt x="2028005" y="2005398"/>
                  </a:lnTo>
                  <a:lnTo>
                    <a:pt x="1984018" y="2010508"/>
                  </a:lnTo>
                  <a:close/>
                </a:path>
              </a:pathLst>
            </a:custGeom>
            <a:solidFill>
              <a:srgbClr val="8516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15100" y="6106154"/>
              <a:ext cx="2110105" cy="2011045"/>
            </a:xfrm>
            <a:custGeom>
              <a:avLst/>
              <a:gdLst/>
              <a:ahLst/>
              <a:cxnLst/>
              <a:rect l="l" t="t" r="r" b="b"/>
              <a:pathLst>
                <a:path w="2110104" h="2011045">
                  <a:moveTo>
                    <a:pt x="1984057" y="2010429"/>
                  </a:moveTo>
                  <a:lnTo>
                    <a:pt x="125947" y="2010429"/>
                  </a:lnTo>
                  <a:lnTo>
                    <a:pt x="81954" y="2005324"/>
                  </a:lnTo>
                  <a:lnTo>
                    <a:pt x="46737" y="1990792"/>
                  </a:lnTo>
                  <a:lnTo>
                    <a:pt x="20922" y="1968008"/>
                  </a:lnTo>
                  <a:lnTo>
                    <a:pt x="5135" y="1938147"/>
                  </a:lnTo>
                  <a:lnTo>
                    <a:pt x="0" y="1902384"/>
                  </a:lnTo>
                  <a:lnTo>
                    <a:pt x="6141" y="1861893"/>
                  </a:lnTo>
                  <a:lnTo>
                    <a:pt x="24185" y="1817849"/>
                  </a:lnTo>
                  <a:lnTo>
                    <a:pt x="952208" y="77797"/>
                  </a:lnTo>
                  <a:lnTo>
                    <a:pt x="978409" y="38898"/>
                  </a:lnTo>
                  <a:lnTo>
                    <a:pt x="1007763" y="12966"/>
                  </a:lnTo>
                  <a:lnTo>
                    <a:pt x="1039009" y="0"/>
                  </a:lnTo>
                  <a:lnTo>
                    <a:pt x="1070887" y="0"/>
                  </a:lnTo>
                  <a:lnTo>
                    <a:pt x="1131487" y="38898"/>
                  </a:lnTo>
                  <a:lnTo>
                    <a:pt x="1157688" y="77797"/>
                  </a:lnTo>
                  <a:lnTo>
                    <a:pt x="2085711" y="1817849"/>
                  </a:lnTo>
                  <a:lnTo>
                    <a:pt x="2103761" y="1861893"/>
                  </a:lnTo>
                  <a:lnTo>
                    <a:pt x="2109918" y="1902384"/>
                  </a:lnTo>
                  <a:lnTo>
                    <a:pt x="2104804" y="1938147"/>
                  </a:lnTo>
                  <a:lnTo>
                    <a:pt x="2089039" y="1968008"/>
                  </a:lnTo>
                  <a:lnTo>
                    <a:pt x="2063246" y="1990792"/>
                  </a:lnTo>
                  <a:lnTo>
                    <a:pt x="2028045" y="2005324"/>
                  </a:lnTo>
                  <a:lnTo>
                    <a:pt x="1984057" y="2010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01276" y="6322140"/>
              <a:ext cx="1737995" cy="1658620"/>
            </a:xfrm>
            <a:custGeom>
              <a:avLst/>
              <a:gdLst/>
              <a:ahLst/>
              <a:cxnLst/>
              <a:rect l="l" t="t" r="r" b="b"/>
              <a:pathLst>
                <a:path w="1737995" h="1658620">
                  <a:moveTo>
                    <a:pt x="1635626" y="1658063"/>
                  </a:moveTo>
                  <a:lnTo>
                    <a:pt x="101917" y="1658063"/>
                  </a:lnTo>
                  <a:lnTo>
                    <a:pt x="53109" y="1649928"/>
                  </a:lnTo>
                  <a:lnTo>
                    <a:pt x="18919" y="1627299"/>
                  </a:lnTo>
                  <a:lnTo>
                    <a:pt x="748" y="1592843"/>
                  </a:lnTo>
                  <a:lnTo>
                    <a:pt x="0" y="1549227"/>
                  </a:lnTo>
                  <a:lnTo>
                    <a:pt x="18075" y="1499117"/>
                  </a:lnTo>
                  <a:lnTo>
                    <a:pt x="784060" y="62962"/>
                  </a:lnTo>
                  <a:lnTo>
                    <a:pt x="815109" y="20987"/>
                  </a:lnTo>
                  <a:lnTo>
                    <a:pt x="850438" y="0"/>
                  </a:lnTo>
                  <a:lnTo>
                    <a:pt x="887184" y="0"/>
                  </a:lnTo>
                  <a:lnTo>
                    <a:pt x="922487" y="20987"/>
                  </a:lnTo>
                  <a:lnTo>
                    <a:pt x="953483" y="62962"/>
                  </a:lnTo>
                  <a:lnTo>
                    <a:pt x="1719469" y="1499117"/>
                  </a:lnTo>
                  <a:lnTo>
                    <a:pt x="1737586" y="1549227"/>
                  </a:lnTo>
                  <a:lnTo>
                    <a:pt x="1736842" y="1592843"/>
                  </a:lnTo>
                  <a:lnTo>
                    <a:pt x="1718656" y="1627299"/>
                  </a:lnTo>
                  <a:lnTo>
                    <a:pt x="1684444" y="1649928"/>
                  </a:lnTo>
                  <a:lnTo>
                    <a:pt x="1635626" y="1658063"/>
                  </a:lnTo>
                  <a:close/>
                </a:path>
              </a:pathLst>
            </a:custGeom>
            <a:solidFill>
              <a:srgbClr val="C728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3825" y="7600253"/>
              <a:ext cx="192555" cy="1924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86315" y="6768960"/>
              <a:ext cx="167640" cy="765810"/>
            </a:xfrm>
            <a:custGeom>
              <a:avLst/>
              <a:gdLst/>
              <a:ahLst/>
              <a:cxnLst/>
              <a:rect l="l" t="t" r="r" b="b"/>
              <a:pathLst>
                <a:path w="167639" h="765809">
                  <a:moveTo>
                    <a:pt x="131954" y="765761"/>
                  </a:moveTo>
                  <a:lnTo>
                    <a:pt x="35513" y="765761"/>
                  </a:lnTo>
                  <a:lnTo>
                    <a:pt x="0" y="0"/>
                  </a:lnTo>
                  <a:lnTo>
                    <a:pt x="167467" y="0"/>
                  </a:lnTo>
                  <a:lnTo>
                    <a:pt x="131954" y="765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552269" y="3307002"/>
            <a:ext cx="8458835" cy="579247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665480" indent="-653415">
              <a:lnSpc>
                <a:spcPct val="100000"/>
              </a:lnSpc>
              <a:spcBef>
                <a:spcPts val="1540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Phishing</a:t>
            </a:r>
            <a:r>
              <a:rPr sz="51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51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110" dirty="0">
                <a:solidFill>
                  <a:srgbClr val="FFFFFF"/>
                </a:solidFill>
                <a:latin typeface="Tahoma"/>
                <a:cs typeface="Tahoma"/>
              </a:rPr>
              <a:t>vishing.</a:t>
            </a:r>
            <a:endParaRPr sz="5100">
              <a:latin typeface="Tahoma"/>
              <a:cs typeface="Tahoma"/>
            </a:endParaRPr>
          </a:p>
          <a:p>
            <a:pPr marL="665480" indent="-653415">
              <a:lnSpc>
                <a:spcPct val="100000"/>
              </a:lnSpc>
              <a:spcBef>
                <a:spcPts val="1445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100" spc="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100" spc="-16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51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3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1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51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100" spc="-6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5100">
              <a:latin typeface="Tahoma"/>
              <a:cs typeface="Tahoma"/>
            </a:endParaRPr>
          </a:p>
          <a:p>
            <a:pPr marL="665480" indent="-653415">
              <a:lnSpc>
                <a:spcPct val="100000"/>
              </a:lnSpc>
              <a:spcBef>
                <a:spcPts val="1450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spc="15" dirty="0">
                <a:solidFill>
                  <a:srgbClr val="FFFFFF"/>
                </a:solidFill>
                <a:latin typeface="Tahoma"/>
                <a:cs typeface="Tahoma"/>
              </a:rPr>
              <a:t>Mail</a:t>
            </a:r>
            <a:r>
              <a:rPr sz="51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75" dirty="0">
                <a:solidFill>
                  <a:srgbClr val="FFFFFF"/>
                </a:solidFill>
                <a:latin typeface="Tahoma"/>
                <a:cs typeface="Tahoma"/>
              </a:rPr>
              <a:t>spoofing.</a:t>
            </a:r>
            <a:endParaRPr sz="5100">
              <a:latin typeface="Tahoma"/>
              <a:cs typeface="Tahoma"/>
            </a:endParaRPr>
          </a:p>
          <a:p>
            <a:pPr marL="665480" indent="-653415">
              <a:lnSpc>
                <a:spcPct val="100000"/>
              </a:lnSpc>
              <a:spcBef>
                <a:spcPts val="1450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spc="1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5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5100" spc="-3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1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100" spc="3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-6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5100">
              <a:latin typeface="Tahoma"/>
              <a:cs typeface="Tahoma"/>
            </a:endParaRPr>
          </a:p>
          <a:p>
            <a:pPr marL="665480" indent="-653415">
              <a:lnSpc>
                <a:spcPct val="100000"/>
              </a:lnSpc>
              <a:spcBef>
                <a:spcPts val="1445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1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2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1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100" spc="1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1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1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100" spc="-6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5100">
              <a:latin typeface="Tahoma"/>
              <a:cs typeface="Tahoma"/>
            </a:endParaRPr>
          </a:p>
          <a:p>
            <a:pPr marL="665480" indent="-653415">
              <a:lnSpc>
                <a:spcPct val="100000"/>
              </a:lnSpc>
              <a:spcBef>
                <a:spcPts val="1450"/>
              </a:spcBef>
              <a:buSzPct val="98039"/>
              <a:buFont typeface="Lucida Sans Unicode"/>
              <a:buChar char="◦"/>
              <a:tabLst>
                <a:tab pos="666115" algn="l"/>
              </a:tabLst>
            </a:pPr>
            <a:r>
              <a:rPr sz="5100" spc="-2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51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1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1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1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1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1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100" spc="-2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100" spc="-3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51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1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1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100" spc="-6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552269" y="1997351"/>
            <a:ext cx="790638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0" dirty="0"/>
              <a:t>C</a:t>
            </a:r>
            <a:r>
              <a:rPr sz="8000" spc="-810" dirty="0"/>
              <a:t>o</a:t>
            </a:r>
            <a:r>
              <a:rPr sz="8000" spc="-1775" dirty="0"/>
              <a:t>mm</a:t>
            </a:r>
            <a:r>
              <a:rPr sz="8000" spc="-810" dirty="0"/>
              <a:t>o</a:t>
            </a:r>
            <a:r>
              <a:rPr sz="8000" spc="-1005" dirty="0"/>
              <a:t>n</a:t>
            </a:r>
            <a:r>
              <a:rPr sz="8000" spc="-720" dirty="0"/>
              <a:t> </a:t>
            </a:r>
            <a:r>
              <a:rPr sz="8000" spc="-1145" dirty="0"/>
              <a:t>a</a:t>
            </a:r>
            <a:r>
              <a:rPr sz="8000" spc="-690" dirty="0"/>
              <a:t>tt</a:t>
            </a:r>
            <a:r>
              <a:rPr sz="8000" spc="-1145" dirty="0"/>
              <a:t>a</a:t>
            </a:r>
            <a:r>
              <a:rPr sz="8000" spc="-210" dirty="0"/>
              <a:t>c</a:t>
            </a:r>
            <a:r>
              <a:rPr sz="8000" spc="-1230" dirty="0"/>
              <a:t>k</a:t>
            </a:r>
            <a:r>
              <a:rPr sz="8000" spc="-975" dirty="0"/>
              <a:t>s</a:t>
            </a:r>
            <a:endParaRPr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95" y="2597747"/>
            <a:ext cx="9572624" cy="6057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49901" y="5075333"/>
            <a:ext cx="7271384" cy="2817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90"/>
              </a:spcBef>
            </a:pPr>
            <a:r>
              <a:rPr sz="3700" spc="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1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2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1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-4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9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1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85" dirty="0">
                <a:solidFill>
                  <a:srgbClr val="FFFFFF"/>
                </a:solidFill>
                <a:latin typeface="Tahoma"/>
                <a:cs typeface="Tahoma"/>
              </a:rPr>
              <a:t>f  </a:t>
            </a:r>
            <a:r>
              <a:rPr sz="37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15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7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7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24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37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7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4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3700" spc="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7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70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7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70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7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7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700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700" spc="7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3700" spc="-4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92532" y="1997357"/>
            <a:ext cx="7701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950" dirty="0"/>
              <a:t>P</a:t>
            </a:r>
            <a:r>
              <a:rPr sz="8000" spc="-969" dirty="0"/>
              <a:t>h</a:t>
            </a:r>
            <a:r>
              <a:rPr sz="8000" spc="-710" dirty="0"/>
              <a:t>i</a:t>
            </a:r>
            <a:r>
              <a:rPr sz="8000" spc="-980" dirty="0"/>
              <a:t>s</a:t>
            </a:r>
            <a:r>
              <a:rPr sz="8000" spc="-969" dirty="0"/>
              <a:t>h</a:t>
            </a:r>
            <a:r>
              <a:rPr sz="8000" spc="-710" dirty="0"/>
              <a:t>i</a:t>
            </a:r>
            <a:r>
              <a:rPr sz="8000" spc="-1010" dirty="0"/>
              <a:t>n</a:t>
            </a:r>
            <a:r>
              <a:rPr sz="8000" spc="-850" dirty="0"/>
              <a:t>g</a:t>
            </a:r>
            <a:r>
              <a:rPr sz="8000" spc="-720" dirty="0"/>
              <a:t> </a:t>
            </a:r>
            <a:r>
              <a:rPr sz="8000" spc="-1145" dirty="0"/>
              <a:t>a</a:t>
            </a:r>
            <a:r>
              <a:rPr sz="8000" spc="-690" dirty="0"/>
              <a:t>tt</a:t>
            </a:r>
            <a:r>
              <a:rPr sz="8000" spc="-1145" dirty="0"/>
              <a:t>a</a:t>
            </a:r>
            <a:r>
              <a:rPr sz="8000" spc="-210" dirty="0"/>
              <a:t>c</a:t>
            </a:r>
            <a:r>
              <a:rPr sz="8000" spc="-1230" dirty="0"/>
              <a:t>k</a:t>
            </a:r>
            <a:r>
              <a:rPr sz="8000" spc="-975" dirty="0"/>
              <a:t>s</a:t>
            </a:r>
            <a:endParaRPr sz="8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1018"/>
            <a:ext cx="10658474" cy="62007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72141" y="3670694"/>
            <a:ext cx="7133590" cy="283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100"/>
              </a:spcBef>
            </a:pPr>
            <a:r>
              <a:rPr sz="3750" spc="-4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4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6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2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6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750" spc="-43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13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750" spc="-3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2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4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4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509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5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3750" spc="-3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285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3750" spc="-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51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3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750" spc="-2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750" spc="-2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-4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690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2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9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-21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750" spc="-3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750" spc="-2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53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2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75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-6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72141" y="1946301"/>
            <a:ext cx="650620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620" dirty="0">
                <a:latin typeface="Tahoma"/>
                <a:cs typeface="Tahoma"/>
              </a:rPr>
              <a:t>D</a:t>
            </a:r>
            <a:r>
              <a:rPr sz="8000" spc="-409" dirty="0">
                <a:latin typeface="Tahoma"/>
                <a:cs typeface="Tahoma"/>
              </a:rPr>
              <a:t>N</a:t>
            </a:r>
            <a:r>
              <a:rPr sz="8000" spc="-375" dirty="0">
                <a:latin typeface="Tahoma"/>
                <a:cs typeface="Tahoma"/>
              </a:rPr>
              <a:t>S</a:t>
            </a:r>
            <a:r>
              <a:rPr sz="8000" spc="-330" dirty="0">
                <a:latin typeface="Tahoma"/>
                <a:cs typeface="Tahoma"/>
              </a:rPr>
              <a:t> </a:t>
            </a:r>
            <a:r>
              <a:rPr sz="8000" spc="-380" dirty="0">
                <a:latin typeface="Tahoma"/>
                <a:cs typeface="Tahoma"/>
              </a:rPr>
              <a:t>S</a:t>
            </a:r>
            <a:r>
              <a:rPr sz="8000" spc="-235" dirty="0">
                <a:latin typeface="Tahoma"/>
                <a:cs typeface="Tahoma"/>
              </a:rPr>
              <a:t>p</a:t>
            </a:r>
            <a:r>
              <a:rPr sz="8000" spc="-254" dirty="0">
                <a:latin typeface="Tahoma"/>
                <a:cs typeface="Tahoma"/>
              </a:rPr>
              <a:t>oo</a:t>
            </a:r>
            <a:r>
              <a:rPr sz="8000" spc="-305" dirty="0">
                <a:latin typeface="Tahoma"/>
                <a:cs typeface="Tahoma"/>
              </a:rPr>
              <a:t>f</a:t>
            </a:r>
            <a:r>
              <a:rPr sz="8000" spc="-390" dirty="0">
                <a:latin typeface="Tahoma"/>
                <a:cs typeface="Tahoma"/>
              </a:rPr>
              <a:t>i</a:t>
            </a:r>
            <a:r>
              <a:rPr sz="8000" spc="-434" dirty="0">
                <a:latin typeface="Tahoma"/>
                <a:cs typeface="Tahoma"/>
              </a:rPr>
              <a:t>n</a:t>
            </a:r>
            <a:r>
              <a:rPr sz="8000" spc="-295" dirty="0">
                <a:latin typeface="Tahoma"/>
                <a:cs typeface="Tahoma"/>
              </a:rPr>
              <a:t>g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40492"/>
            <a:ext cx="12353924" cy="55435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2192338"/>
            <a:ext cx="1250823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100"/>
              </a:spcBef>
            </a:pPr>
            <a:r>
              <a:rPr sz="4400" spc="-450" dirty="0">
                <a:solidFill>
                  <a:srgbClr val="FFFFFF"/>
                </a:solidFill>
                <a:latin typeface="Verdana"/>
                <a:cs typeface="Verdana"/>
              </a:rPr>
              <a:t>mail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295" dirty="0">
                <a:solidFill>
                  <a:srgbClr val="FFFFFF"/>
                </a:solidFill>
                <a:latin typeface="Verdana"/>
                <a:cs typeface="Verdana"/>
              </a:rPr>
              <a:t>spoofing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0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Verdana"/>
                <a:cs typeface="Verdana"/>
              </a:rPr>
              <a:t>ultered</a:t>
            </a:r>
            <a:r>
              <a:rPr sz="44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50" dirty="0">
                <a:solidFill>
                  <a:srgbClr val="FFFFFF"/>
                </a:solidFill>
                <a:latin typeface="Verdana"/>
                <a:cs typeface="Verdana"/>
              </a:rPr>
              <a:t>mail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5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4400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34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44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50" dirty="0">
                <a:solidFill>
                  <a:srgbClr val="FFFFFF"/>
                </a:solidFill>
                <a:latin typeface="Verdana"/>
                <a:cs typeface="Verdana"/>
              </a:rPr>
              <a:t>mail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45" dirty="0">
                <a:solidFill>
                  <a:srgbClr val="FFFFFF"/>
                </a:solidFill>
                <a:latin typeface="Verdana"/>
                <a:cs typeface="Verdana"/>
              </a:rPr>
              <a:t>servers, </a:t>
            </a:r>
            <a:r>
              <a:rPr sz="4400" spc="-1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4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400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400" spc="-3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400" spc="-3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400" spc="-2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400" spc="-3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400" spc="-2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400" spc="-3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400" spc="-2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2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40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509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400" spc="-2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40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400" spc="-3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400" spc="-2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400" spc="-7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400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3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400" spc="-2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2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400" spc="-4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400" spc="-2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400" spc="-2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2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400" spc="-3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400" spc="-3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400" spc="-2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4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400" spc="-2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400" spc="-3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400" spc="-80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8587" y="381064"/>
            <a:ext cx="6304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2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0" b="1" spc="-5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0" b="1" spc="-3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0" b="1" spc="-3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0" b="1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0" b="1" spc="-3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0" b="1" spc="-2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0" b="1" spc="-254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8000" b="1" spc="-3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0" b="1" spc="-3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0" b="1" spc="-4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0" b="1" spc="-2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460" y="3294498"/>
            <a:ext cx="13401674" cy="5686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2778" y="981709"/>
            <a:ext cx="14942819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30" dirty="0">
                <a:latin typeface="Tahoma"/>
                <a:cs typeface="Tahoma"/>
              </a:rPr>
              <a:t>W</a:t>
            </a:r>
            <a:r>
              <a:rPr sz="9600" spc="-465" dirty="0">
                <a:latin typeface="Tahoma"/>
                <a:cs typeface="Tahoma"/>
              </a:rPr>
              <a:t>h</a:t>
            </a:r>
            <a:r>
              <a:rPr sz="9600" spc="-555" dirty="0">
                <a:latin typeface="Tahoma"/>
                <a:cs typeface="Tahoma"/>
              </a:rPr>
              <a:t>y</a:t>
            </a:r>
            <a:r>
              <a:rPr sz="9600" spc="-395" dirty="0">
                <a:latin typeface="Tahoma"/>
                <a:cs typeface="Tahoma"/>
              </a:rPr>
              <a:t> </a:t>
            </a:r>
            <a:r>
              <a:rPr sz="9600" spc="-459" dirty="0">
                <a:latin typeface="Tahoma"/>
                <a:cs typeface="Tahoma"/>
              </a:rPr>
              <a:t>i</a:t>
            </a:r>
            <a:r>
              <a:rPr sz="9600" spc="-409" dirty="0">
                <a:latin typeface="Tahoma"/>
                <a:cs typeface="Tahoma"/>
              </a:rPr>
              <a:t>s</a:t>
            </a:r>
            <a:r>
              <a:rPr sz="9600" spc="-395" dirty="0">
                <a:latin typeface="Tahoma"/>
                <a:cs typeface="Tahoma"/>
              </a:rPr>
              <a:t> </a:t>
            </a:r>
            <a:r>
              <a:rPr sz="9600" spc="-409" dirty="0">
                <a:latin typeface="Tahoma"/>
                <a:cs typeface="Tahoma"/>
              </a:rPr>
              <a:t>s</a:t>
            </a:r>
            <a:r>
              <a:rPr sz="9600" spc="-190" dirty="0">
                <a:latin typeface="Tahoma"/>
                <a:cs typeface="Tahoma"/>
              </a:rPr>
              <a:t>e</a:t>
            </a:r>
            <a:r>
              <a:rPr sz="9600" spc="340" dirty="0">
                <a:latin typeface="Tahoma"/>
                <a:cs typeface="Tahoma"/>
              </a:rPr>
              <a:t>c</a:t>
            </a:r>
            <a:r>
              <a:rPr sz="9600" spc="-515" dirty="0">
                <a:latin typeface="Tahoma"/>
                <a:cs typeface="Tahoma"/>
              </a:rPr>
              <a:t>u</a:t>
            </a:r>
            <a:r>
              <a:rPr sz="9600" spc="-560" dirty="0">
                <a:latin typeface="Tahoma"/>
                <a:cs typeface="Tahoma"/>
              </a:rPr>
              <a:t>ri</a:t>
            </a:r>
            <a:r>
              <a:rPr sz="9600" spc="-440" dirty="0">
                <a:latin typeface="Tahoma"/>
                <a:cs typeface="Tahoma"/>
              </a:rPr>
              <a:t>t</a:t>
            </a:r>
            <a:r>
              <a:rPr sz="9600" spc="-555" dirty="0">
                <a:latin typeface="Tahoma"/>
                <a:cs typeface="Tahoma"/>
              </a:rPr>
              <a:t>y</a:t>
            </a:r>
            <a:r>
              <a:rPr sz="9600" spc="-395" dirty="0">
                <a:latin typeface="Tahoma"/>
                <a:cs typeface="Tahoma"/>
              </a:rPr>
              <a:t> </a:t>
            </a:r>
            <a:r>
              <a:rPr sz="9600" spc="-459" dirty="0">
                <a:latin typeface="Tahoma"/>
                <a:cs typeface="Tahoma"/>
              </a:rPr>
              <a:t>i</a:t>
            </a:r>
            <a:r>
              <a:rPr sz="9600" spc="-1120" dirty="0">
                <a:latin typeface="Tahoma"/>
                <a:cs typeface="Tahoma"/>
              </a:rPr>
              <a:t>m</a:t>
            </a:r>
            <a:r>
              <a:rPr sz="9600" spc="-275" dirty="0">
                <a:latin typeface="Tahoma"/>
                <a:cs typeface="Tahoma"/>
              </a:rPr>
              <a:t>p</a:t>
            </a:r>
            <a:r>
              <a:rPr sz="9600" spc="-300" dirty="0">
                <a:latin typeface="Tahoma"/>
                <a:cs typeface="Tahoma"/>
              </a:rPr>
              <a:t>o</a:t>
            </a:r>
            <a:r>
              <a:rPr sz="9600" spc="-660" dirty="0">
                <a:latin typeface="Tahoma"/>
                <a:cs typeface="Tahoma"/>
              </a:rPr>
              <a:t>r</a:t>
            </a:r>
            <a:r>
              <a:rPr sz="9600" spc="-440" dirty="0">
                <a:latin typeface="Tahoma"/>
                <a:cs typeface="Tahoma"/>
              </a:rPr>
              <a:t>t</a:t>
            </a:r>
            <a:r>
              <a:rPr sz="9600" spc="-605" dirty="0">
                <a:latin typeface="Tahoma"/>
                <a:cs typeface="Tahoma"/>
              </a:rPr>
              <a:t>an</a:t>
            </a:r>
            <a:r>
              <a:rPr sz="9600" spc="-440" dirty="0">
                <a:latin typeface="Tahoma"/>
                <a:cs typeface="Tahoma"/>
              </a:rPr>
              <a:t>t</a:t>
            </a:r>
            <a:r>
              <a:rPr sz="9600" spc="-515" dirty="0">
                <a:latin typeface="Tahoma"/>
                <a:cs typeface="Tahoma"/>
              </a:rPr>
              <a:t>?</a:t>
            </a:r>
            <a:endParaRPr sz="9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261</Words>
  <Application>Microsoft Office PowerPoint</Application>
  <PresentationFormat>Custom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Lucida Sans Unicode</vt:lpstr>
      <vt:lpstr>Microsoft Sans Serif</vt:lpstr>
      <vt:lpstr>Tahoma</vt:lpstr>
      <vt:lpstr>Verdana</vt:lpstr>
      <vt:lpstr>Office Theme</vt:lpstr>
      <vt:lpstr>CYBER</vt:lpstr>
      <vt:lpstr>Who am I?</vt:lpstr>
      <vt:lpstr>What is hacking?</vt:lpstr>
      <vt:lpstr>Common attacks</vt:lpstr>
      <vt:lpstr>Phishing attacks</vt:lpstr>
      <vt:lpstr>DNS Spoofing</vt:lpstr>
      <vt:lpstr>PowerPoint Presentation</vt:lpstr>
      <vt:lpstr>PowerPoint Presentation</vt:lpstr>
      <vt:lpstr>Why is security important?</vt:lpstr>
      <vt:lpstr>3.5 Billions google  search in a day</vt:lpstr>
      <vt:lpstr>Social media threats</vt:lpstr>
      <vt:lpstr>Torrenting and ransomeware threats</vt:lpstr>
      <vt:lpstr>Teen attraction to blackhat attacks</vt:lpstr>
      <vt:lpstr>Ignorance of  law is never an  excuse!</vt:lpstr>
      <vt:lpstr>Stay safe next might be you!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</dc:title>
  <cp:lastModifiedBy>Sushil Phuyal</cp:lastModifiedBy>
  <cp:revision>4</cp:revision>
  <dcterms:created xsi:type="dcterms:W3CDTF">2022-06-19T14:06:06Z</dcterms:created>
  <dcterms:modified xsi:type="dcterms:W3CDTF">2022-09-15T05:32:07Z</dcterms:modified>
</cp:coreProperties>
</file>